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60" r:id="rId4"/>
    <p:sldId id="262" r:id="rId5"/>
    <p:sldId id="284" r:id="rId6"/>
    <p:sldId id="285" r:id="rId7"/>
    <p:sldId id="286" r:id="rId8"/>
    <p:sldId id="288" r:id="rId9"/>
    <p:sldId id="290" r:id="rId10"/>
    <p:sldId id="287" r:id="rId11"/>
    <p:sldId id="265" r:id="rId12"/>
    <p:sldId id="266" r:id="rId13"/>
    <p:sldId id="279" r:id="rId14"/>
    <p:sldId id="282" r:id="rId15"/>
  </p:sldIdLst>
  <p:sldSz cx="24387175" cy="13716000"/>
  <p:notesSz cx="13716000" cy="24387175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Lato" panose="020F0502020204030203" pitchFamily="34" charset="0"/>
      <p:regular r:id="rId21"/>
      <p:bold r:id="rId22"/>
      <p:italic r:id="rId23"/>
      <p:boldItalic r:id="rId24"/>
    </p:embeddedFont>
    <p:embeddedFont>
      <p:font typeface="Marcellus" panose="020B0604020202020204" charset="0"/>
      <p:regular r:id="rId25"/>
    </p:embeddedFont>
    <p:embeddedFont>
      <p:font typeface="Poppins" panose="000005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g1T5a3vshXUqHziTSY0NTUBppN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0000"/>
    <a:srgbClr val="FE99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49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A33F2E-3918-42F3-A3F6-E1FDFEF42C24}" type="doc">
      <dgm:prSet loTypeId="urn:microsoft.com/office/officeart/2009/3/layout/PieProcess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fr-FR"/>
        </a:p>
      </dgm:t>
    </dgm:pt>
    <dgm:pt modelId="{19DEA159-3E63-4450-9DE1-4F34C4EEBBFB}">
      <dgm:prSet custT="1"/>
      <dgm:spPr/>
      <dgm:t>
        <a:bodyPr/>
        <a:lstStyle/>
        <a:p>
          <a:r>
            <a:rPr lang="fr-FR" sz="3200" b="0" i="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Maîtrise des fondamentaux de la programmation</a:t>
          </a:r>
          <a:endParaRPr lang="fr-FR" sz="3200" dirty="0">
            <a:latin typeface="Lato" panose="020F0502020204030203" pitchFamily="34" charset="0"/>
            <a:ea typeface="Lato" panose="020F0502020204030203" pitchFamily="34" charset="0"/>
            <a:cs typeface="Lato" panose="020F0502020204030203" pitchFamily="34" charset="0"/>
          </a:endParaRPr>
        </a:p>
      </dgm:t>
    </dgm:pt>
    <dgm:pt modelId="{B0294A9E-49B2-42CC-BB09-C2B4F3FBFD87}" type="parTrans" cxnId="{1B9E4F89-4E83-4648-AED7-951EECB1D35A}">
      <dgm:prSet/>
      <dgm:spPr/>
      <dgm:t>
        <a:bodyPr/>
        <a:lstStyle/>
        <a:p>
          <a:endParaRPr lang="fr-FR"/>
        </a:p>
      </dgm:t>
    </dgm:pt>
    <dgm:pt modelId="{CAA89749-97E0-47A3-AB6B-C93221748C7A}" type="sibTrans" cxnId="{1B9E4F89-4E83-4648-AED7-951EECB1D35A}">
      <dgm:prSet/>
      <dgm:spPr/>
      <dgm:t>
        <a:bodyPr/>
        <a:lstStyle/>
        <a:p>
          <a:endParaRPr lang="fr-FR"/>
        </a:p>
      </dgm:t>
    </dgm:pt>
    <dgm:pt modelId="{07E4B1EC-E781-4E04-88EF-37C864C924C5}">
      <dgm:prSet custT="1"/>
      <dgm:spPr/>
      <dgm:t>
        <a:bodyPr/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Familiarisation avec les outils de développement (IDE, Git)</a:t>
          </a:r>
        </a:p>
      </dgm:t>
    </dgm:pt>
    <dgm:pt modelId="{6DC7E349-09B9-4229-9091-E2972910D4EC}" type="parTrans" cxnId="{B43EBF0E-0D16-4D5B-A339-83D76F93BD59}">
      <dgm:prSet/>
      <dgm:spPr/>
      <dgm:t>
        <a:bodyPr/>
        <a:lstStyle/>
        <a:p>
          <a:endParaRPr lang="fr-FR"/>
        </a:p>
      </dgm:t>
    </dgm:pt>
    <dgm:pt modelId="{433EE0D7-8D5C-4E51-A289-048B39EE0789}" type="sibTrans" cxnId="{B43EBF0E-0D16-4D5B-A339-83D76F93BD59}">
      <dgm:prSet/>
      <dgm:spPr/>
      <dgm:t>
        <a:bodyPr/>
        <a:lstStyle/>
        <a:p>
          <a:endParaRPr lang="fr-FR"/>
        </a:p>
      </dgm:t>
    </dgm:pt>
    <dgm:pt modelId="{3725B651-1BE0-4F83-9DE1-70BC496DEAD2}">
      <dgm:prSet custT="1"/>
      <dgm:spPr/>
      <dgm:t>
        <a:bodyPr/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Apprentissage des bonnes pratiques de codage</a:t>
          </a:r>
        </a:p>
      </dgm:t>
    </dgm:pt>
    <dgm:pt modelId="{8539B1B9-7C71-4173-B5A2-3B1BB34567AF}" type="parTrans" cxnId="{4E12F4FC-00DB-4152-8D43-1DE57A44A6D1}">
      <dgm:prSet/>
      <dgm:spPr/>
      <dgm:t>
        <a:bodyPr/>
        <a:lstStyle/>
        <a:p>
          <a:endParaRPr lang="fr-FR"/>
        </a:p>
      </dgm:t>
    </dgm:pt>
    <dgm:pt modelId="{319CCDA3-E913-43E0-BC25-4599F12B1E36}" type="sibTrans" cxnId="{4E12F4FC-00DB-4152-8D43-1DE57A44A6D1}">
      <dgm:prSet/>
      <dgm:spPr/>
      <dgm:t>
        <a:bodyPr/>
        <a:lstStyle/>
        <a:p>
          <a:endParaRPr lang="fr-FR"/>
        </a:p>
      </dgm:t>
    </dgm:pt>
    <dgm:pt modelId="{13358095-7F61-4119-BCB4-08A41C3E9092}">
      <dgm:prSet custT="1"/>
      <dgm:spPr/>
      <dgm:t>
        <a:bodyPr/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Développement de la capacité à apprendre rapidement</a:t>
          </a:r>
        </a:p>
      </dgm:t>
    </dgm:pt>
    <dgm:pt modelId="{9BFCE398-4000-4925-AFB3-C09E36BC966D}" type="parTrans" cxnId="{84EF0C4C-A406-49A6-850A-FD57B9FE11C1}">
      <dgm:prSet/>
      <dgm:spPr/>
      <dgm:t>
        <a:bodyPr/>
        <a:lstStyle/>
        <a:p>
          <a:endParaRPr lang="fr-FR"/>
        </a:p>
      </dgm:t>
    </dgm:pt>
    <dgm:pt modelId="{915CD6FE-4FF7-418E-9BCE-62AA9862FFBA}" type="sibTrans" cxnId="{84EF0C4C-A406-49A6-850A-FD57B9FE11C1}">
      <dgm:prSet/>
      <dgm:spPr/>
      <dgm:t>
        <a:bodyPr/>
        <a:lstStyle/>
        <a:p>
          <a:endParaRPr lang="fr-FR"/>
        </a:p>
      </dgm:t>
    </dgm:pt>
    <dgm:pt modelId="{130C6130-0DB1-477F-81CB-F5A2565E871C}" type="pres">
      <dgm:prSet presAssocID="{ECA33F2E-3918-42F3-A3F6-E1FDFEF42C24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97A2A406-0DDE-41C2-ADD5-1B8BC174F0D1}" type="pres">
      <dgm:prSet presAssocID="{19DEA159-3E63-4450-9DE1-4F34C4EEBBFB}" presName="ParentComposite" presStyleCnt="0"/>
      <dgm:spPr/>
    </dgm:pt>
    <dgm:pt modelId="{AB1EE6F0-C39E-49AC-81DC-E04B1E57F54C}" type="pres">
      <dgm:prSet presAssocID="{19DEA159-3E63-4450-9DE1-4F34C4EEBBFB}" presName="Chord" presStyleLbl="bgShp" presStyleIdx="0" presStyleCnt="4" custLinFactX="-150866" custLinFactNeighborX="-200000" custLinFactNeighborY="1361"/>
      <dgm:spPr/>
    </dgm:pt>
    <dgm:pt modelId="{8CA79CB9-CEAE-4D87-A287-3A1C82F5E519}" type="pres">
      <dgm:prSet presAssocID="{19DEA159-3E63-4450-9DE1-4F34C4EEBBFB}" presName="Pie" presStyleLbl="alignNode1" presStyleIdx="0" presStyleCnt="4" custLinFactX="-200000" custLinFactNeighborX="-238581" custLinFactNeighborY="1701"/>
      <dgm:spPr/>
    </dgm:pt>
    <dgm:pt modelId="{95B07240-838E-4D4E-9753-5B398244ECEA}" type="pres">
      <dgm:prSet presAssocID="{19DEA159-3E63-4450-9DE1-4F34C4EEBBFB}" presName="Parent" presStyleLbl="revTx" presStyleIdx="0" presStyleCnt="4" custAng="5400000" custScaleY="108956" custLinFactX="-236148" custLinFactNeighborX="-300000" custLinFactNeighborY="-31785">
        <dgm:presLayoutVars>
          <dgm:chMax val="1"/>
          <dgm:chPref val="1"/>
          <dgm:bulletEnabled val="1"/>
        </dgm:presLayoutVars>
      </dgm:prSet>
      <dgm:spPr/>
    </dgm:pt>
    <dgm:pt modelId="{38E1CC81-E75C-4691-8D6A-741ED9FF942A}" type="pres">
      <dgm:prSet presAssocID="{07E4B1EC-E781-4E04-88EF-37C864C924C5}" presName="ParentComposite" presStyleCnt="0"/>
      <dgm:spPr/>
    </dgm:pt>
    <dgm:pt modelId="{AB4D3FDB-726A-4618-AEA1-73A45D3B4493}" type="pres">
      <dgm:prSet presAssocID="{07E4B1EC-E781-4E04-88EF-37C864C924C5}" presName="Chord" presStyleLbl="bgShp" presStyleIdx="1" presStyleCnt="4" custLinFactX="-16559" custLinFactNeighborX="-100000" custLinFactNeighborY="3955"/>
      <dgm:spPr/>
    </dgm:pt>
    <dgm:pt modelId="{13A219AA-8665-4FD5-9E33-4AB879EFD9B5}" type="pres">
      <dgm:prSet presAssocID="{07E4B1EC-E781-4E04-88EF-37C864C924C5}" presName="Pie" presStyleLbl="alignNode1" presStyleIdx="1" presStyleCnt="4" custLinFactX="-51203" custLinFactNeighborX="-100000" custLinFactNeighborY="23"/>
      <dgm:spPr/>
    </dgm:pt>
    <dgm:pt modelId="{D5A3A07F-2E8D-44A4-8BFF-01C308183143}" type="pres">
      <dgm:prSet presAssocID="{07E4B1EC-E781-4E04-88EF-37C864C924C5}" presName="Parent" presStyleLbl="revTx" presStyleIdx="1" presStyleCnt="4" custAng="5400000" custScaleY="117934" custLinFactX="-61500" custLinFactNeighborX="-100000" custLinFactNeighborY="5025">
        <dgm:presLayoutVars>
          <dgm:chMax val="1"/>
          <dgm:chPref val="1"/>
          <dgm:bulletEnabled val="1"/>
        </dgm:presLayoutVars>
      </dgm:prSet>
      <dgm:spPr/>
    </dgm:pt>
    <dgm:pt modelId="{58D51F64-5E60-43B9-9FB7-C481E1C2392C}" type="pres">
      <dgm:prSet presAssocID="{3725B651-1BE0-4F83-9DE1-70BC496DEAD2}" presName="ParentComposite" presStyleCnt="0"/>
      <dgm:spPr/>
    </dgm:pt>
    <dgm:pt modelId="{6490CB80-B1D2-4E22-99A3-B3A26670A801}" type="pres">
      <dgm:prSet presAssocID="{3725B651-1BE0-4F83-9DE1-70BC496DEAD2}" presName="Chord" presStyleLbl="bgShp" presStyleIdx="2" presStyleCnt="4" custLinFactX="12119" custLinFactNeighborX="100000" custLinFactNeighborY="-10196"/>
      <dgm:spPr/>
    </dgm:pt>
    <dgm:pt modelId="{AAA68275-784A-40E4-BF01-C8835A06C206}" type="pres">
      <dgm:prSet presAssocID="{3725B651-1BE0-4F83-9DE1-70BC496DEAD2}" presName="Pie" presStyleLbl="alignNode1" presStyleIdx="2" presStyleCnt="4" custLinFactX="40149" custLinFactNeighborX="100000" custLinFactNeighborY="-12744"/>
      <dgm:spPr/>
    </dgm:pt>
    <dgm:pt modelId="{12B3BA49-E993-43E2-B8CD-DFA78BDE8629}" type="pres">
      <dgm:prSet presAssocID="{3725B651-1BE0-4F83-9DE1-70BC496DEAD2}" presName="Parent" presStyleLbl="revTx" presStyleIdx="2" presStyleCnt="4" custAng="5400000" custLinFactX="50771" custLinFactNeighborX="100000" custLinFactNeighborY="-32844">
        <dgm:presLayoutVars>
          <dgm:chMax val="1"/>
          <dgm:chPref val="1"/>
          <dgm:bulletEnabled val="1"/>
        </dgm:presLayoutVars>
      </dgm:prSet>
      <dgm:spPr/>
    </dgm:pt>
    <dgm:pt modelId="{06775286-F806-4F5D-8805-0224FA3600CF}" type="pres">
      <dgm:prSet presAssocID="{13358095-7F61-4119-BCB4-08A41C3E9092}" presName="ParentComposite" presStyleCnt="0"/>
      <dgm:spPr/>
    </dgm:pt>
    <dgm:pt modelId="{1D7113DD-202B-4698-8451-6C5FE9DFC85C}" type="pres">
      <dgm:prSet presAssocID="{13358095-7F61-4119-BCB4-08A41C3E9092}" presName="Chord" presStyleLbl="bgShp" presStyleIdx="3" presStyleCnt="4" custLinFactX="172630" custLinFactNeighborX="200000" custLinFactNeighborY="-5015"/>
      <dgm:spPr/>
    </dgm:pt>
    <dgm:pt modelId="{CA8013A7-90F7-4067-8614-FC4BFE9184EE}" type="pres">
      <dgm:prSet presAssocID="{13358095-7F61-4119-BCB4-08A41C3E9092}" presName="Pie" presStyleLbl="alignNode1" presStyleIdx="3" presStyleCnt="4" custLinFactX="200000" custLinFactNeighborX="265788" custLinFactNeighborY="-6269"/>
      <dgm:spPr/>
    </dgm:pt>
    <dgm:pt modelId="{3AEBE221-F3EB-44DF-B856-D991B35136F3}" type="pres">
      <dgm:prSet presAssocID="{13358095-7F61-4119-BCB4-08A41C3E9092}" presName="Parent" presStyleLbl="revTx" presStyleIdx="3" presStyleCnt="4" custAng="5400000" custLinFactX="300000" custLinFactNeighborX="306632" custLinFactNeighborY="-9069">
        <dgm:presLayoutVars>
          <dgm:chMax val="1"/>
          <dgm:chPref val="1"/>
          <dgm:bulletEnabled val="1"/>
        </dgm:presLayoutVars>
      </dgm:prSet>
      <dgm:spPr/>
    </dgm:pt>
  </dgm:ptLst>
  <dgm:cxnLst>
    <dgm:cxn modelId="{B43EBF0E-0D16-4D5B-A339-83D76F93BD59}" srcId="{ECA33F2E-3918-42F3-A3F6-E1FDFEF42C24}" destId="{07E4B1EC-E781-4E04-88EF-37C864C924C5}" srcOrd="1" destOrd="0" parTransId="{6DC7E349-09B9-4229-9091-E2972910D4EC}" sibTransId="{433EE0D7-8D5C-4E51-A289-048B39EE0789}"/>
    <dgm:cxn modelId="{6F85AA1F-5923-48DB-B182-3E4AFF1CC588}" type="presOf" srcId="{ECA33F2E-3918-42F3-A3F6-E1FDFEF42C24}" destId="{130C6130-0DB1-477F-81CB-F5A2565E871C}" srcOrd="0" destOrd="0" presId="urn:microsoft.com/office/officeart/2009/3/layout/PieProcess"/>
    <dgm:cxn modelId="{71C40326-99ED-48EF-90B4-F9D21E22805A}" type="presOf" srcId="{19DEA159-3E63-4450-9DE1-4F34C4EEBBFB}" destId="{95B07240-838E-4D4E-9753-5B398244ECEA}" srcOrd="0" destOrd="0" presId="urn:microsoft.com/office/officeart/2009/3/layout/PieProcess"/>
    <dgm:cxn modelId="{2F4EF928-7075-4FB1-99F9-1F9F6BD7902C}" type="presOf" srcId="{07E4B1EC-E781-4E04-88EF-37C864C924C5}" destId="{D5A3A07F-2E8D-44A4-8BFF-01C308183143}" srcOrd="0" destOrd="0" presId="urn:microsoft.com/office/officeart/2009/3/layout/PieProcess"/>
    <dgm:cxn modelId="{84EF0C4C-A406-49A6-850A-FD57B9FE11C1}" srcId="{ECA33F2E-3918-42F3-A3F6-E1FDFEF42C24}" destId="{13358095-7F61-4119-BCB4-08A41C3E9092}" srcOrd="3" destOrd="0" parTransId="{9BFCE398-4000-4925-AFB3-C09E36BC966D}" sibTransId="{915CD6FE-4FF7-418E-9BCE-62AA9862FFBA}"/>
    <dgm:cxn modelId="{1B9E4F89-4E83-4648-AED7-951EECB1D35A}" srcId="{ECA33F2E-3918-42F3-A3F6-E1FDFEF42C24}" destId="{19DEA159-3E63-4450-9DE1-4F34C4EEBBFB}" srcOrd="0" destOrd="0" parTransId="{B0294A9E-49B2-42CC-BB09-C2B4F3FBFD87}" sibTransId="{CAA89749-97E0-47A3-AB6B-C93221748C7A}"/>
    <dgm:cxn modelId="{39B63DBD-937D-4C43-9496-FDA590DDF0FA}" type="presOf" srcId="{13358095-7F61-4119-BCB4-08A41C3E9092}" destId="{3AEBE221-F3EB-44DF-B856-D991B35136F3}" srcOrd="0" destOrd="0" presId="urn:microsoft.com/office/officeart/2009/3/layout/PieProcess"/>
    <dgm:cxn modelId="{B55480C4-2E3E-4FC8-8C51-95616C42ABD6}" type="presOf" srcId="{3725B651-1BE0-4F83-9DE1-70BC496DEAD2}" destId="{12B3BA49-E993-43E2-B8CD-DFA78BDE8629}" srcOrd="0" destOrd="0" presId="urn:microsoft.com/office/officeart/2009/3/layout/PieProcess"/>
    <dgm:cxn modelId="{4E12F4FC-00DB-4152-8D43-1DE57A44A6D1}" srcId="{ECA33F2E-3918-42F3-A3F6-E1FDFEF42C24}" destId="{3725B651-1BE0-4F83-9DE1-70BC496DEAD2}" srcOrd="2" destOrd="0" parTransId="{8539B1B9-7C71-4173-B5A2-3B1BB34567AF}" sibTransId="{319CCDA3-E913-43E0-BC25-4599F12B1E36}"/>
    <dgm:cxn modelId="{1B7F1F93-3A3C-48F2-9337-D61616673DBE}" type="presParOf" srcId="{130C6130-0DB1-477F-81CB-F5A2565E871C}" destId="{97A2A406-0DDE-41C2-ADD5-1B8BC174F0D1}" srcOrd="0" destOrd="0" presId="urn:microsoft.com/office/officeart/2009/3/layout/PieProcess"/>
    <dgm:cxn modelId="{9B413505-905E-4E8F-9D88-11BE747D2FD9}" type="presParOf" srcId="{97A2A406-0DDE-41C2-ADD5-1B8BC174F0D1}" destId="{AB1EE6F0-C39E-49AC-81DC-E04B1E57F54C}" srcOrd="0" destOrd="0" presId="urn:microsoft.com/office/officeart/2009/3/layout/PieProcess"/>
    <dgm:cxn modelId="{497FF47D-D027-4282-9AFD-15E1F407B03F}" type="presParOf" srcId="{97A2A406-0DDE-41C2-ADD5-1B8BC174F0D1}" destId="{8CA79CB9-CEAE-4D87-A287-3A1C82F5E519}" srcOrd="1" destOrd="0" presId="urn:microsoft.com/office/officeart/2009/3/layout/PieProcess"/>
    <dgm:cxn modelId="{5923A505-6580-44CC-AAFF-96FEAB24596D}" type="presParOf" srcId="{97A2A406-0DDE-41C2-ADD5-1B8BC174F0D1}" destId="{95B07240-838E-4D4E-9753-5B398244ECEA}" srcOrd="2" destOrd="0" presId="urn:microsoft.com/office/officeart/2009/3/layout/PieProcess"/>
    <dgm:cxn modelId="{0448FE67-18FD-49ED-8407-81BD29B88938}" type="presParOf" srcId="{130C6130-0DB1-477F-81CB-F5A2565E871C}" destId="{38E1CC81-E75C-4691-8D6A-741ED9FF942A}" srcOrd="1" destOrd="0" presId="urn:microsoft.com/office/officeart/2009/3/layout/PieProcess"/>
    <dgm:cxn modelId="{6C2DFC6A-F0A6-47D5-81EC-E3C26B0A03F9}" type="presParOf" srcId="{38E1CC81-E75C-4691-8D6A-741ED9FF942A}" destId="{AB4D3FDB-726A-4618-AEA1-73A45D3B4493}" srcOrd="0" destOrd="0" presId="urn:microsoft.com/office/officeart/2009/3/layout/PieProcess"/>
    <dgm:cxn modelId="{1B66D107-25BE-4CE2-BBE1-5D840E2499B7}" type="presParOf" srcId="{38E1CC81-E75C-4691-8D6A-741ED9FF942A}" destId="{13A219AA-8665-4FD5-9E33-4AB879EFD9B5}" srcOrd="1" destOrd="0" presId="urn:microsoft.com/office/officeart/2009/3/layout/PieProcess"/>
    <dgm:cxn modelId="{27FAADA1-B0E7-4408-9061-44B603C5CA45}" type="presParOf" srcId="{38E1CC81-E75C-4691-8D6A-741ED9FF942A}" destId="{D5A3A07F-2E8D-44A4-8BFF-01C308183143}" srcOrd="2" destOrd="0" presId="urn:microsoft.com/office/officeart/2009/3/layout/PieProcess"/>
    <dgm:cxn modelId="{DAD00068-D77C-4F08-BFBA-3A40E535E497}" type="presParOf" srcId="{130C6130-0DB1-477F-81CB-F5A2565E871C}" destId="{58D51F64-5E60-43B9-9FB7-C481E1C2392C}" srcOrd="2" destOrd="0" presId="urn:microsoft.com/office/officeart/2009/3/layout/PieProcess"/>
    <dgm:cxn modelId="{586D3832-AABE-4796-92B2-AD0013788A9C}" type="presParOf" srcId="{58D51F64-5E60-43B9-9FB7-C481E1C2392C}" destId="{6490CB80-B1D2-4E22-99A3-B3A26670A801}" srcOrd="0" destOrd="0" presId="urn:microsoft.com/office/officeart/2009/3/layout/PieProcess"/>
    <dgm:cxn modelId="{2D71E2A0-6EBC-44DA-B057-FBCB5F77B33D}" type="presParOf" srcId="{58D51F64-5E60-43B9-9FB7-C481E1C2392C}" destId="{AAA68275-784A-40E4-BF01-C8835A06C206}" srcOrd="1" destOrd="0" presId="urn:microsoft.com/office/officeart/2009/3/layout/PieProcess"/>
    <dgm:cxn modelId="{E62481B4-DF0B-4572-892F-0DAE44620191}" type="presParOf" srcId="{58D51F64-5E60-43B9-9FB7-C481E1C2392C}" destId="{12B3BA49-E993-43E2-B8CD-DFA78BDE8629}" srcOrd="2" destOrd="0" presId="urn:microsoft.com/office/officeart/2009/3/layout/PieProcess"/>
    <dgm:cxn modelId="{35DC4C4B-AC9C-4DF4-823E-3FECBE93F57A}" type="presParOf" srcId="{130C6130-0DB1-477F-81CB-F5A2565E871C}" destId="{06775286-F806-4F5D-8805-0224FA3600CF}" srcOrd="3" destOrd="0" presId="urn:microsoft.com/office/officeart/2009/3/layout/PieProcess"/>
    <dgm:cxn modelId="{1C7EFF9D-368E-441F-80CC-190A469FD521}" type="presParOf" srcId="{06775286-F806-4F5D-8805-0224FA3600CF}" destId="{1D7113DD-202B-4698-8451-6C5FE9DFC85C}" srcOrd="0" destOrd="0" presId="urn:microsoft.com/office/officeart/2009/3/layout/PieProcess"/>
    <dgm:cxn modelId="{1531E9BD-DAE2-4C44-94BD-03361E7C8078}" type="presParOf" srcId="{06775286-F806-4F5D-8805-0224FA3600CF}" destId="{CA8013A7-90F7-4067-8614-FC4BFE9184EE}" srcOrd="1" destOrd="0" presId="urn:microsoft.com/office/officeart/2009/3/layout/PieProcess"/>
    <dgm:cxn modelId="{AC664CFB-19D9-457D-B66F-6C548372B21C}" type="presParOf" srcId="{06775286-F806-4F5D-8805-0224FA3600CF}" destId="{3AEBE221-F3EB-44DF-B856-D991B35136F3}" srcOrd="2" destOrd="0" presId="urn:microsoft.com/office/officeart/2009/3/layout/Pie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A33F2E-3918-42F3-A3F6-E1FDFEF42C24}" type="doc">
      <dgm:prSet loTypeId="urn:microsoft.com/office/officeart/2009/3/layout/PieProcess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fr-FR"/>
        </a:p>
      </dgm:t>
    </dgm:pt>
    <dgm:pt modelId="{19DEA159-3E63-4450-9DE1-4F34C4EEBBFB}">
      <dgm:prSet custT="1"/>
      <dgm:spPr/>
      <dgm:t>
        <a:bodyPr/>
        <a:lstStyle/>
        <a:p>
          <a:r>
            <a:rPr lang="fr-FR" sz="3200" b="0" i="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Approfondissement des connaissances techniques</a:t>
          </a:r>
          <a:endParaRPr lang="fr-FR" sz="3200" dirty="0">
            <a:latin typeface="Lato" panose="020F0502020204030203" pitchFamily="34" charset="0"/>
            <a:ea typeface="Lato" panose="020F0502020204030203" pitchFamily="34" charset="0"/>
            <a:cs typeface="Lato" panose="020F0502020204030203" pitchFamily="34" charset="0"/>
          </a:endParaRPr>
        </a:p>
      </dgm:t>
    </dgm:pt>
    <dgm:pt modelId="{B0294A9E-49B2-42CC-BB09-C2B4F3FBFD87}" type="parTrans" cxnId="{1B9E4F89-4E83-4648-AED7-951EECB1D35A}">
      <dgm:prSet/>
      <dgm:spPr/>
      <dgm:t>
        <a:bodyPr/>
        <a:lstStyle/>
        <a:p>
          <a:endParaRPr lang="fr-FR"/>
        </a:p>
      </dgm:t>
    </dgm:pt>
    <dgm:pt modelId="{CAA89749-97E0-47A3-AB6B-C93221748C7A}" type="sibTrans" cxnId="{1B9E4F89-4E83-4648-AED7-951EECB1D35A}">
      <dgm:prSet/>
      <dgm:spPr/>
      <dgm:t>
        <a:bodyPr/>
        <a:lstStyle/>
        <a:p>
          <a:endParaRPr lang="fr-FR"/>
        </a:p>
      </dgm:t>
    </dgm:pt>
    <dgm:pt modelId="{07E4B1EC-E781-4E04-88EF-37C864C924C5}">
      <dgm:prSet custT="1"/>
      <dgm:spPr/>
      <dgm:t>
        <a:bodyPr/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Capacité à travailler de manière autonome sur des projets</a:t>
          </a:r>
        </a:p>
      </dgm:t>
    </dgm:pt>
    <dgm:pt modelId="{6DC7E349-09B9-4229-9091-E2972910D4EC}" type="parTrans" cxnId="{B43EBF0E-0D16-4D5B-A339-83D76F93BD59}">
      <dgm:prSet/>
      <dgm:spPr/>
      <dgm:t>
        <a:bodyPr/>
        <a:lstStyle/>
        <a:p>
          <a:endParaRPr lang="fr-FR"/>
        </a:p>
      </dgm:t>
    </dgm:pt>
    <dgm:pt modelId="{433EE0D7-8D5C-4E51-A289-048B39EE0789}" type="sibTrans" cxnId="{B43EBF0E-0D16-4D5B-A339-83D76F93BD59}">
      <dgm:prSet/>
      <dgm:spPr/>
      <dgm:t>
        <a:bodyPr/>
        <a:lstStyle/>
        <a:p>
          <a:endParaRPr lang="fr-FR"/>
        </a:p>
      </dgm:t>
    </dgm:pt>
    <dgm:pt modelId="{3725B651-1BE0-4F83-9DE1-70BC496DEAD2}">
      <dgm:prSet custT="1"/>
      <dgm:spPr/>
      <dgm:t>
        <a:bodyPr/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Compréhension des architectures logicielles</a:t>
          </a:r>
        </a:p>
      </dgm:t>
    </dgm:pt>
    <dgm:pt modelId="{8539B1B9-7C71-4173-B5A2-3B1BB34567AF}" type="parTrans" cxnId="{4E12F4FC-00DB-4152-8D43-1DE57A44A6D1}">
      <dgm:prSet/>
      <dgm:spPr/>
      <dgm:t>
        <a:bodyPr/>
        <a:lstStyle/>
        <a:p>
          <a:endParaRPr lang="fr-FR"/>
        </a:p>
      </dgm:t>
    </dgm:pt>
    <dgm:pt modelId="{319CCDA3-E913-43E0-BC25-4599F12B1E36}" type="sibTrans" cxnId="{4E12F4FC-00DB-4152-8D43-1DE57A44A6D1}">
      <dgm:prSet/>
      <dgm:spPr/>
      <dgm:t>
        <a:bodyPr/>
        <a:lstStyle/>
        <a:p>
          <a:endParaRPr lang="fr-FR"/>
        </a:p>
      </dgm:t>
    </dgm:pt>
    <dgm:pt modelId="{13358095-7F61-4119-BCB4-08A41C3E9092}">
      <dgm:prSet custT="1"/>
      <dgm:spPr/>
      <dgm:t>
        <a:bodyPr/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Début de spécialisation dans certains domaines</a:t>
          </a:r>
        </a:p>
      </dgm:t>
    </dgm:pt>
    <dgm:pt modelId="{9BFCE398-4000-4925-AFB3-C09E36BC966D}" type="parTrans" cxnId="{84EF0C4C-A406-49A6-850A-FD57B9FE11C1}">
      <dgm:prSet/>
      <dgm:spPr/>
      <dgm:t>
        <a:bodyPr/>
        <a:lstStyle/>
        <a:p>
          <a:endParaRPr lang="fr-FR"/>
        </a:p>
      </dgm:t>
    </dgm:pt>
    <dgm:pt modelId="{915CD6FE-4FF7-418E-9BCE-62AA9862FFBA}" type="sibTrans" cxnId="{84EF0C4C-A406-49A6-850A-FD57B9FE11C1}">
      <dgm:prSet/>
      <dgm:spPr/>
      <dgm:t>
        <a:bodyPr/>
        <a:lstStyle/>
        <a:p>
          <a:endParaRPr lang="fr-FR"/>
        </a:p>
      </dgm:t>
    </dgm:pt>
    <dgm:pt modelId="{130C6130-0DB1-477F-81CB-F5A2565E871C}" type="pres">
      <dgm:prSet presAssocID="{ECA33F2E-3918-42F3-A3F6-E1FDFEF42C24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97A2A406-0DDE-41C2-ADD5-1B8BC174F0D1}" type="pres">
      <dgm:prSet presAssocID="{19DEA159-3E63-4450-9DE1-4F34C4EEBBFB}" presName="ParentComposite" presStyleCnt="0"/>
      <dgm:spPr/>
    </dgm:pt>
    <dgm:pt modelId="{AB1EE6F0-C39E-49AC-81DC-E04B1E57F54C}" type="pres">
      <dgm:prSet presAssocID="{19DEA159-3E63-4450-9DE1-4F34C4EEBBFB}" presName="Chord" presStyleLbl="bgShp" presStyleIdx="0" presStyleCnt="4" custLinFactX="-150866" custLinFactNeighborX="-200000" custLinFactNeighborY="1361"/>
      <dgm:spPr/>
    </dgm:pt>
    <dgm:pt modelId="{8CA79CB9-CEAE-4D87-A287-3A1C82F5E519}" type="pres">
      <dgm:prSet presAssocID="{19DEA159-3E63-4450-9DE1-4F34C4EEBBFB}" presName="Pie" presStyleLbl="alignNode1" presStyleIdx="0" presStyleCnt="4" custLinFactX="-200000" custLinFactNeighborX="-238581" custLinFactNeighborY="1701"/>
      <dgm:spPr/>
    </dgm:pt>
    <dgm:pt modelId="{95B07240-838E-4D4E-9753-5B398244ECEA}" type="pres">
      <dgm:prSet presAssocID="{19DEA159-3E63-4450-9DE1-4F34C4EEBBFB}" presName="Parent" presStyleLbl="revTx" presStyleIdx="0" presStyleCnt="4" custAng="5400000" custScaleY="108956" custLinFactX="-236148" custLinFactNeighborX="-300000" custLinFactNeighborY="-31785">
        <dgm:presLayoutVars>
          <dgm:chMax val="1"/>
          <dgm:chPref val="1"/>
          <dgm:bulletEnabled val="1"/>
        </dgm:presLayoutVars>
      </dgm:prSet>
      <dgm:spPr/>
    </dgm:pt>
    <dgm:pt modelId="{38E1CC81-E75C-4691-8D6A-741ED9FF942A}" type="pres">
      <dgm:prSet presAssocID="{07E4B1EC-E781-4E04-88EF-37C864C924C5}" presName="ParentComposite" presStyleCnt="0"/>
      <dgm:spPr/>
    </dgm:pt>
    <dgm:pt modelId="{AB4D3FDB-726A-4618-AEA1-73A45D3B4493}" type="pres">
      <dgm:prSet presAssocID="{07E4B1EC-E781-4E04-88EF-37C864C924C5}" presName="Chord" presStyleLbl="bgShp" presStyleIdx="1" presStyleCnt="4" custLinFactX="-16559" custLinFactNeighborX="-100000" custLinFactNeighborY="3955"/>
      <dgm:spPr/>
    </dgm:pt>
    <dgm:pt modelId="{13A219AA-8665-4FD5-9E33-4AB879EFD9B5}" type="pres">
      <dgm:prSet presAssocID="{07E4B1EC-E781-4E04-88EF-37C864C924C5}" presName="Pie" presStyleLbl="alignNode1" presStyleIdx="1" presStyleCnt="4" custLinFactX="-51203" custLinFactNeighborX="-100000" custLinFactNeighborY="23"/>
      <dgm:spPr/>
    </dgm:pt>
    <dgm:pt modelId="{D5A3A07F-2E8D-44A4-8BFF-01C308183143}" type="pres">
      <dgm:prSet presAssocID="{07E4B1EC-E781-4E04-88EF-37C864C924C5}" presName="Parent" presStyleLbl="revTx" presStyleIdx="1" presStyleCnt="4" custAng="5400000" custScaleY="117934" custLinFactX="-61500" custLinFactNeighborX="-100000" custLinFactNeighborY="5025">
        <dgm:presLayoutVars>
          <dgm:chMax val="1"/>
          <dgm:chPref val="1"/>
          <dgm:bulletEnabled val="1"/>
        </dgm:presLayoutVars>
      </dgm:prSet>
      <dgm:spPr/>
    </dgm:pt>
    <dgm:pt modelId="{58D51F64-5E60-43B9-9FB7-C481E1C2392C}" type="pres">
      <dgm:prSet presAssocID="{3725B651-1BE0-4F83-9DE1-70BC496DEAD2}" presName="ParentComposite" presStyleCnt="0"/>
      <dgm:spPr/>
    </dgm:pt>
    <dgm:pt modelId="{6490CB80-B1D2-4E22-99A3-B3A26670A801}" type="pres">
      <dgm:prSet presAssocID="{3725B651-1BE0-4F83-9DE1-70BC496DEAD2}" presName="Chord" presStyleLbl="bgShp" presStyleIdx="2" presStyleCnt="4" custLinFactX="12119" custLinFactNeighborX="100000" custLinFactNeighborY="-10196"/>
      <dgm:spPr/>
    </dgm:pt>
    <dgm:pt modelId="{AAA68275-784A-40E4-BF01-C8835A06C206}" type="pres">
      <dgm:prSet presAssocID="{3725B651-1BE0-4F83-9DE1-70BC496DEAD2}" presName="Pie" presStyleLbl="alignNode1" presStyleIdx="2" presStyleCnt="4" custLinFactX="40149" custLinFactNeighborX="100000" custLinFactNeighborY="-12744"/>
      <dgm:spPr/>
    </dgm:pt>
    <dgm:pt modelId="{12B3BA49-E993-43E2-B8CD-DFA78BDE8629}" type="pres">
      <dgm:prSet presAssocID="{3725B651-1BE0-4F83-9DE1-70BC496DEAD2}" presName="Parent" presStyleLbl="revTx" presStyleIdx="2" presStyleCnt="4" custAng="5400000" custLinFactX="50771" custLinFactNeighborX="100000" custLinFactNeighborY="-32844">
        <dgm:presLayoutVars>
          <dgm:chMax val="1"/>
          <dgm:chPref val="1"/>
          <dgm:bulletEnabled val="1"/>
        </dgm:presLayoutVars>
      </dgm:prSet>
      <dgm:spPr/>
    </dgm:pt>
    <dgm:pt modelId="{06775286-F806-4F5D-8805-0224FA3600CF}" type="pres">
      <dgm:prSet presAssocID="{13358095-7F61-4119-BCB4-08A41C3E9092}" presName="ParentComposite" presStyleCnt="0"/>
      <dgm:spPr/>
    </dgm:pt>
    <dgm:pt modelId="{1D7113DD-202B-4698-8451-6C5FE9DFC85C}" type="pres">
      <dgm:prSet presAssocID="{13358095-7F61-4119-BCB4-08A41C3E9092}" presName="Chord" presStyleLbl="bgShp" presStyleIdx="3" presStyleCnt="4" custLinFactX="172630" custLinFactNeighborX="200000" custLinFactNeighborY="-5015"/>
      <dgm:spPr/>
    </dgm:pt>
    <dgm:pt modelId="{CA8013A7-90F7-4067-8614-FC4BFE9184EE}" type="pres">
      <dgm:prSet presAssocID="{13358095-7F61-4119-BCB4-08A41C3E9092}" presName="Pie" presStyleLbl="alignNode1" presStyleIdx="3" presStyleCnt="4" custLinFactX="200000" custLinFactNeighborX="265788" custLinFactNeighborY="-6269"/>
      <dgm:spPr/>
    </dgm:pt>
    <dgm:pt modelId="{3AEBE221-F3EB-44DF-B856-D991B35136F3}" type="pres">
      <dgm:prSet presAssocID="{13358095-7F61-4119-BCB4-08A41C3E9092}" presName="Parent" presStyleLbl="revTx" presStyleIdx="3" presStyleCnt="4" custAng="5400000" custLinFactX="300000" custLinFactNeighborX="306632" custLinFactNeighborY="-9069">
        <dgm:presLayoutVars>
          <dgm:chMax val="1"/>
          <dgm:chPref val="1"/>
          <dgm:bulletEnabled val="1"/>
        </dgm:presLayoutVars>
      </dgm:prSet>
      <dgm:spPr/>
    </dgm:pt>
  </dgm:ptLst>
  <dgm:cxnLst>
    <dgm:cxn modelId="{B43EBF0E-0D16-4D5B-A339-83D76F93BD59}" srcId="{ECA33F2E-3918-42F3-A3F6-E1FDFEF42C24}" destId="{07E4B1EC-E781-4E04-88EF-37C864C924C5}" srcOrd="1" destOrd="0" parTransId="{6DC7E349-09B9-4229-9091-E2972910D4EC}" sibTransId="{433EE0D7-8D5C-4E51-A289-048B39EE0789}"/>
    <dgm:cxn modelId="{6F85AA1F-5923-48DB-B182-3E4AFF1CC588}" type="presOf" srcId="{ECA33F2E-3918-42F3-A3F6-E1FDFEF42C24}" destId="{130C6130-0DB1-477F-81CB-F5A2565E871C}" srcOrd="0" destOrd="0" presId="urn:microsoft.com/office/officeart/2009/3/layout/PieProcess"/>
    <dgm:cxn modelId="{71C40326-99ED-48EF-90B4-F9D21E22805A}" type="presOf" srcId="{19DEA159-3E63-4450-9DE1-4F34C4EEBBFB}" destId="{95B07240-838E-4D4E-9753-5B398244ECEA}" srcOrd="0" destOrd="0" presId="urn:microsoft.com/office/officeart/2009/3/layout/PieProcess"/>
    <dgm:cxn modelId="{2F4EF928-7075-4FB1-99F9-1F9F6BD7902C}" type="presOf" srcId="{07E4B1EC-E781-4E04-88EF-37C864C924C5}" destId="{D5A3A07F-2E8D-44A4-8BFF-01C308183143}" srcOrd="0" destOrd="0" presId="urn:microsoft.com/office/officeart/2009/3/layout/PieProcess"/>
    <dgm:cxn modelId="{84EF0C4C-A406-49A6-850A-FD57B9FE11C1}" srcId="{ECA33F2E-3918-42F3-A3F6-E1FDFEF42C24}" destId="{13358095-7F61-4119-BCB4-08A41C3E9092}" srcOrd="3" destOrd="0" parTransId="{9BFCE398-4000-4925-AFB3-C09E36BC966D}" sibTransId="{915CD6FE-4FF7-418E-9BCE-62AA9862FFBA}"/>
    <dgm:cxn modelId="{1B9E4F89-4E83-4648-AED7-951EECB1D35A}" srcId="{ECA33F2E-3918-42F3-A3F6-E1FDFEF42C24}" destId="{19DEA159-3E63-4450-9DE1-4F34C4EEBBFB}" srcOrd="0" destOrd="0" parTransId="{B0294A9E-49B2-42CC-BB09-C2B4F3FBFD87}" sibTransId="{CAA89749-97E0-47A3-AB6B-C93221748C7A}"/>
    <dgm:cxn modelId="{39B63DBD-937D-4C43-9496-FDA590DDF0FA}" type="presOf" srcId="{13358095-7F61-4119-BCB4-08A41C3E9092}" destId="{3AEBE221-F3EB-44DF-B856-D991B35136F3}" srcOrd="0" destOrd="0" presId="urn:microsoft.com/office/officeart/2009/3/layout/PieProcess"/>
    <dgm:cxn modelId="{B55480C4-2E3E-4FC8-8C51-95616C42ABD6}" type="presOf" srcId="{3725B651-1BE0-4F83-9DE1-70BC496DEAD2}" destId="{12B3BA49-E993-43E2-B8CD-DFA78BDE8629}" srcOrd="0" destOrd="0" presId="urn:microsoft.com/office/officeart/2009/3/layout/PieProcess"/>
    <dgm:cxn modelId="{4E12F4FC-00DB-4152-8D43-1DE57A44A6D1}" srcId="{ECA33F2E-3918-42F3-A3F6-E1FDFEF42C24}" destId="{3725B651-1BE0-4F83-9DE1-70BC496DEAD2}" srcOrd="2" destOrd="0" parTransId="{8539B1B9-7C71-4173-B5A2-3B1BB34567AF}" sibTransId="{319CCDA3-E913-43E0-BC25-4599F12B1E36}"/>
    <dgm:cxn modelId="{1B7F1F93-3A3C-48F2-9337-D61616673DBE}" type="presParOf" srcId="{130C6130-0DB1-477F-81CB-F5A2565E871C}" destId="{97A2A406-0DDE-41C2-ADD5-1B8BC174F0D1}" srcOrd="0" destOrd="0" presId="urn:microsoft.com/office/officeart/2009/3/layout/PieProcess"/>
    <dgm:cxn modelId="{9B413505-905E-4E8F-9D88-11BE747D2FD9}" type="presParOf" srcId="{97A2A406-0DDE-41C2-ADD5-1B8BC174F0D1}" destId="{AB1EE6F0-C39E-49AC-81DC-E04B1E57F54C}" srcOrd="0" destOrd="0" presId="urn:microsoft.com/office/officeart/2009/3/layout/PieProcess"/>
    <dgm:cxn modelId="{497FF47D-D027-4282-9AFD-15E1F407B03F}" type="presParOf" srcId="{97A2A406-0DDE-41C2-ADD5-1B8BC174F0D1}" destId="{8CA79CB9-CEAE-4D87-A287-3A1C82F5E519}" srcOrd="1" destOrd="0" presId="urn:microsoft.com/office/officeart/2009/3/layout/PieProcess"/>
    <dgm:cxn modelId="{5923A505-6580-44CC-AAFF-96FEAB24596D}" type="presParOf" srcId="{97A2A406-0DDE-41C2-ADD5-1B8BC174F0D1}" destId="{95B07240-838E-4D4E-9753-5B398244ECEA}" srcOrd="2" destOrd="0" presId="urn:microsoft.com/office/officeart/2009/3/layout/PieProcess"/>
    <dgm:cxn modelId="{0448FE67-18FD-49ED-8407-81BD29B88938}" type="presParOf" srcId="{130C6130-0DB1-477F-81CB-F5A2565E871C}" destId="{38E1CC81-E75C-4691-8D6A-741ED9FF942A}" srcOrd="1" destOrd="0" presId="urn:microsoft.com/office/officeart/2009/3/layout/PieProcess"/>
    <dgm:cxn modelId="{6C2DFC6A-F0A6-47D5-81EC-E3C26B0A03F9}" type="presParOf" srcId="{38E1CC81-E75C-4691-8D6A-741ED9FF942A}" destId="{AB4D3FDB-726A-4618-AEA1-73A45D3B4493}" srcOrd="0" destOrd="0" presId="urn:microsoft.com/office/officeart/2009/3/layout/PieProcess"/>
    <dgm:cxn modelId="{1B66D107-25BE-4CE2-BBE1-5D840E2499B7}" type="presParOf" srcId="{38E1CC81-E75C-4691-8D6A-741ED9FF942A}" destId="{13A219AA-8665-4FD5-9E33-4AB879EFD9B5}" srcOrd="1" destOrd="0" presId="urn:microsoft.com/office/officeart/2009/3/layout/PieProcess"/>
    <dgm:cxn modelId="{27FAADA1-B0E7-4408-9061-44B603C5CA45}" type="presParOf" srcId="{38E1CC81-E75C-4691-8D6A-741ED9FF942A}" destId="{D5A3A07F-2E8D-44A4-8BFF-01C308183143}" srcOrd="2" destOrd="0" presId="urn:microsoft.com/office/officeart/2009/3/layout/PieProcess"/>
    <dgm:cxn modelId="{DAD00068-D77C-4F08-BFBA-3A40E535E497}" type="presParOf" srcId="{130C6130-0DB1-477F-81CB-F5A2565E871C}" destId="{58D51F64-5E60-43B9-9FB7-C481E1C2392C}" srcOrd="2" destOrd="0" presId="urn:microsoft.com/office/officeart/2009/3/layout/PieProcess"/>
    <dgm:cxn modelId="{586D3832-AABE-4796-92B2-AD0013788A9C}" type="presParOf" srcId="{58D51F64-5E60-43B9-9FB7-C481E1C2392C}" destId="{6490CB80-B1D2-4E22-99A3-B3A26670A801}" srcOrd="0" destOrd="0" presId="urn:microsoft.com/office/officeart/2009/3/layout/PieProcess"/>
    <dgm:cxn modelId="{2D71E2A0-6EBC-44DA-B057-FBCB5F77B33D}" type="presParOf" srcId="{58D51F64-5E60-43B9-9FB7-C481E1C2392C}" destId="{AAA68275-784A-40E4-BF01-C8835A06C206}" srcOrd="1" destOrd="0" presId="urn:microsoft.com/office/officeart/2009/3/layout/PieProcess"/>
    <dgm:cxn modelId="{E62481B4-DF0B-4572-892F-0DAE44620191}" type="presParOf" srcId="{58D51F64-5E60-43B9-9FB7-C481E1C2392C}" destId="{12B3BA49-E993-43E2-B8CD-DFA78BDE8629}" srcOrd="2" destOrd="0" presId="urn:microsoft.com/office/officeart/2009/3/layout/PieProcess"/>
    <dgm:cxn modelId="{35DC4C4B-AC9C-4DF4-823E-3FECBE93F57A}" type="presParOf" srcId="{130C6130-0DB1-477F-81CB-F5A2565E871C}" destId="{06775286-F806-4F5D-8805-0224FA3600CF}" srcOrd="3" destOrd="0" presId="urn:microsoft.com/office/officeart/2009/3/layout/PieProcess"/>
    <dgm:cxn modelId="{1C7EFF9D-368E-441F-80CC-190A469FD521}" type="presParOf" srcId="{06775286-F806-4F5D-8805-0224FA3600CF}" destId="{1D7113DD-202B-4698-8451-6C5FE9DFC85C}" srcOrd="0" destOrd="0" presId="urn:microsoft.com/office/officeart/2009/3/layout/PieProcess"/>
    <dgm:cxn modelId="{1531E9BD-DAE2-4C44-94BD-03361E7C8078}" type="presParOf" srcId="{06775286-F806-4F5D-8805-0224FA3600CF}" destId="{CA8013A7-90F7-4067-8614-FC4BFE9184EE}" srcOrd="1" destOrd="0" presId="urn:microsoft.com/office/officeart/2009/3/layout/PieProcess"/>
    <dgm:cxn modelId="{AC664CFB-19D9-457D-B66F-6C548372B21C}" type="presParOf" srcId="{06775286-F806-4F5D-8805-0224FA3600CF}" destId="{3AEBE221-F3EB-44DF-B856-D991B35136F3}" srcOrd="2" destOrd="0" presId="urn:microsoft.com/office/officeart/2009/3/layout/Pie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CA33F2E-3918-42F3-A3F6-E1FDFEF42C24}" type="doc">
      <dgm:prSet loTypeId="urn:microsoft.com/office/officeart/2009/3/layout/PieProcess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fr-FR"/>
        </a:p>
      </dgm:t>
    </dgm:pt>
    <dgm:pt modelId="{19DEA159-3E63-4450-9DE1-4F34C4EEBBFB}">
      <dgm:prSet custT="1"/>
      <dgm:spPr/>
      <dgm:t>
        <a:bodyPr/>
        <a:lstStyle/>
        <a:p>
          <a:r>
            <a:rPr lang="fr-FR" sz="3200" b="0" i="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Maîtrise approfondie des technologies et des meilleures pratiques</a:t>
          </a:r>
          <a:endParaRPr lang="fr-FR" sz="3200" dirty="0">
            <a:latin typeface="Lato" panose="020F0502020204030203" pitchFamily="34" charset="0"/>
            <a:ea typeface="Lato" panose="020F0502020204030203" pitchFamily="34" charset="0"/>
            <a:cs typeface="Lato" panose="020F0502020204030203" pitchFamily="34" charset="0"/>
          </a:endParaRPr>
        </a:p>
      </dgm:t>
    </dgm:pt>
    <dgm:pt modelId="{B0294A9E-49B2-42CC-BB09-C2B4F3FBFD87}" type="parTrans" cxnId="{1B9E4F89-4E83-4648-AED7-951EECB1D35A}">
      <dgm:prSet/>
      <dgm:spPr/>
      <dgm:t>
        <a:bodyPr/>
        <a:lstStyle/>
        <a:p>
          <a:endParaRPr lang="fr-FR"/>
        </a:p>
      </dgm:t>
    </dgm:pt>
    <dgm:pt modelId="{CAA89749-97E0-47A3-AB6B-C93221748C7A}" type="sibTrans" cxnId="{1B9E4F89-4E83-4648-AED7-951EECB1D35A}">
      <dgm:prSet/>
      <dgm:spPr/>
      <dgm:t>
        <a:bodyPr/>
        <a:lstStyle/>
        <a:p>
          <a:endParaRPr lang="fr-FR"/>
        </a:p>
      </dgm:t>
    </dgm:pt>
    <dgm:pt modelId="{07E4B1EC-E781-4E04-88EF-37C864C924C5}">
      <dgm:prSet custT="1"/>
      <dgm:spPr/>
      <dgm:t>
        <a:bodyPr/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Capacité à concevoir et à diriger des projets complexes</a:t>
          </a:r>
        </a:p>
      </dgm:t>
    </dgm:pt>
    <dgm:pt modelId="{6DC7E349-09B9-4229-9091-E2972910D4EC}" type="parTrans" cxnId="{B43EBF0E-0D16-4D5B-A339-83D76F93BD59}">
      <dgm:prSet/>
      <dgm:spPr/>
      <dgm:t>
        <a:bodyPr/>
        <a:lstStyle/>
        <a:p>
          <a:endParaRPr lang="fr-FR"/>
        </a:p>
      </dgm:t>
    </dgm:pt>
    <dgm:pt modelId="{433EE0D7-8D5C-4E51-A289-048B39EE0789}" type="sibTrans" cxnId="{B43EBF0E-0D16-4D5B-A339-83D76F93BD59}">
      <dgm:prSet/>
      <dgm:spPr/>
      <dgm:t>
        <a:bodyPr/>
        <a:lstStyle/>
        <a:p>
          <a:endParaRPr lang="fr-FR"/>
        </a:p>
      </dgm:t>
    </dgm:pt>
    <dgm:pt modelId="{3725B651-1BE0-4F83-9DE1-70BC496DEAD2}">
      <dgm:prSet custT="1"/>
      <dgm:spPr/>
      <dgm:t>
        <a:bodyPr/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Mentorat des développeurs juniors et intermédiaires</a:t>
          </a:r>
        </a:p>
      </dgm:t>
    </dgm:pt>
    <dgm:pt modelId="{8539B1B9-7C71-4173-B5A2-3B1BB34567AF}" type="parTrans" cxnId="{4E12F4FC-00DB-4152-8D43-1DE57A44A6D1}">
      <dgm:prSet/>
      <dgm:spPr/>
      <dgm:t>
        <a:bodyPr/>
        <a:lstStyle/>
        <a:p>
          <a:endParaRPr lang="fr-FR"/>
        </a:p>
      </dgm:t>
    </dgm:pt>
    <dgm:pt modelId="{319CCDA3-E913-43E0-BC25-4599F12B1E36}" type="sibTrans" cxnId="{4E12F4FC-00DB-4152-8D43-1DE57A44A6D1}">
      <dgm:prSet/>
      <dgm:spPr/>
      <dgm:t>
        <a:bodyPr/>
        <a:lstStyle/>
        <a:p>
          <a:endParaRPr lang="fr-FR"/>
        </a:p>
      </dgm:t>
    </dgm:pt>
    <dgm:pt modelId="{13358095-7F61-4119-BCB4-08A41C3E9092}">
      <dgm:prSet custT="1"/>
      <dgm:spPr/>
      <dgm:t>
        <a:bodyPr/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Contribution à la stratégie technique de l'entreprise</a:t>
          </a:r>
        </a:p>
      </dgm:t>
    </dgm:pt>
    <dgm:pt modelId="{9BFCE398-4000-4925-AFB3-C09E36BC966D}" type="parTrans" cxnId="{84EF0C4C-A406-49A6-850A-FD57B9FE11C1}">
      <dgm:prSet/>
      <dgm:spPr/>
      <dgm:t>
        <a:bodyPr/>
        <a:lstStyle/>
        <a:p>
          <a:endParaRPr lang="fr-FR"/>
        </a:p>
      </dgm:t>
    </dgm:pt>
    <dgm:pt modelId="{915CD6FE-4FF7-418E-9BCE-62AA9862FFBA}" type="sibTrans" cxnId="{84EF0C4C-A406-49A6-850A-FD57B9FE11C1}">
      <dgm:prSet/>
      <dgm:spPr/>
      <dgm:t>
        <a:bodyPr/>
        <a:lstStyle/>
        <a:p>
          <a:endParaRPr lang="fr-FR"/>
        </a:p>
      </dgm:t>
    </dgm:pt>
    <dgm:pt modelId="{130C6130-0DB1-477F-81CB-F5A2565E871C}" type="pres">
      <dgm:prSet presAssocID="{ECA33F2E-3918-42F3-A3F6-E1FDFEF42C24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97A2A406-0DDE-41C2-ADD5-1B8BC174F0D1}" type="pres">
      <dgm:prSet presAssocID="{19DEA159-3E63-4450-9DE1-4F34C4EEBBFB}" presName="ParentComposite" presStyleCnt="0"/>
      <dgm:spPr/>
    </dgm:pt>
    <dgm:pt modelId="{AB1EE6F0-C39E-49AC-81DC-E04B1E57F54C}" type="pres">
      <dgm:prSet presAssocID="{19DEA159-3E63-4450-9DE1-4F34C4EEBBFB}" presName="Chord" presStyleLbl="bgShp" presStyleIdx="0" presStyleCnt="4" custLinFactX="-150866" custLinFactNeighborX="-200000" custLinFactNeighborY="1361"/>
      <dgm:spPr/>
    </dgm:pt>
    <dgm:pt modelId="{8CA79CB9-CEAE-4D87-A287-3A1C82F5E519}" type="pres">
      <dgm:prSet presAssocID="{19DEA159-3E63-4450-9DE1-4F34C4EEBBFB}" presName="Pie" presStyleLbl="alignNode1" presStyleIdx="0" presStyleCnt="4" custLinFactX="-200000" custLinFactNeighborX="-238581" custLinFactNeighborY="1701"/>
      <dgm:spPr/>
    </dgm:pt>
    <dgm:pt modelId="{95B07240-838E-4D4E-9753-5B398244ECEA}" type="pres">
      <dgm:prSet presAssocID="{19DEA159-3E63-4450-9DE1-4F34C4EEBBFB}" presName="Parent" presStyleLbl="revTx" presStyleIdx="0" presStyleCnt="4" custAng="5400000" custScaleY="108956" custLinFactX="-250828" custLinFactNeighborX="-300000" custLinFactNeighborY="-25825">
        <dgm:presLayoutVars>
          <dgm:chMax val="1"/>
          <dgm:chPref val="1"/>
          <dgm:bulletEnabled val="1"/>
        </dgm:presLayoutVars>
      </dgm:prSet>
      <dgm:spPr/>
    </dgm:pt>
    <dgm:pt modelId="{38E1CC81-E75C-4691-8D6A-741ED9FF942A}" type="pres">
      <dgm:prSet presAssocID="{07E4B1EC-E781-4E04-88EF-37C864C924C5}" presName="ParentComposite" presStyleCnt="0"/>
      <dgm:spPr/>
    </dgm:pt>
    <dgm:pt modelId="{AB4D3FDB-726A-4618-AEA1-73A45D3B4493}" type="pres">
      <dgm:prSet presAssocID="{07E4B1EC-E781-4E04-88EF-37C864C924C5}" presName="Chord" presStyleLbl="bgShp" presStyleIdx="1" presStyleCnt="4" custLinFactX="-16559" custLinFactNeighborX="-100000" custLinFactNeighborY="3955"/>
      <dgm:spPr/>
    </dgm:pt>
    <dgm:pt modelId="{13A219AA-8665-4FD5-9E33-4AB879EFD9B5}" type="pres">
      <dgm:prSet presAssocID="{07E4B1EC-E781-4E04-88EF-37C864C924C5}" presName="Pie" presStyleLbl="alignNode1" presStyleIdx="1" presStyleCnt="4" custLinFactX="-51203" custLinFactNeighborX="-100000" custLinFactNeighborY="23"/>
      <dgm:spPr/>
    </dgm:pt>
    <dgm:pt modelId="{D5A3A07F-2E8D-44A4-8BFF-01C308183143}" type="pres">
      <dgm:prSet presAssocID="{07E4B1EC-E781-4E04-88EF-37C864C924C5}" presName="Parent" presStyleLbl="revTx" presStyleIdx="1" presStyleCnt="4" custAng="5400000" custScaleY="117934" custLinFactX="-61500" custLinFactNeighborX="-100000" custLinFactNeighborY="5025">
        <dgm:presLayoutVars>
          <dgm:chMax val="1"/>
          <dgm:chPref val="1"/>
          <dgm:bulletEnabled val="1"/>
        </dgm:presLayoutVars>
      </dgm:prSet>
      <dgm:spPr/>
    </dgm:pt>
    <dgm:pt modelId="{58D51F64-5E60-43B9-9FB7-C481E1C2392C}" type="pres">
      <dgm:prSet presAssocID="{3725B651-1BE0-4F83-9DE1-70BC496DEAD2}" presName="ParentComposite" presStyleCnt="0"/>
      <dgm:spPr/>
    </dgm:pt>
    <dgm:pt modelId="{6490CB80-B1D2-4E22-99A3-B3A26670A801}" type="pres">
      <dgm:prSet presAssocID="{3725B651-1BE0-4F83-9DE1-70BC496DEAD2}" presName="Chord" presStyleLbl="bgShp" presStyleIdx="2" presStyleCnt="4" custLinFactX="12119" custLinFactNeighborX="100000" custLinFactNeighborY="-10196"/>
      <dgm:spPr/>
    </dgm:pt>
    <dgm:pt modelId="{AAA68275-784A-40E4-BF01-C8835A06C206}" type="pres">
      <dgm:prSet presAssocID="{3725B651-1BE0-4F83-9DE1-70BC496DEAD2}" presName="Pie" presStyleLbl="alignNode1" presStyleIdx="2" presStyleCnt="4" custLinFactX="40149" custLinFactNeighborX="100000" custLinFactNeighborY="-12744"/>
      <dgm:spPr/>
    </dgm:pt>
    <dgm:pt modelId="{12B3BA49-E993-43E2-B8CD-DFA78BDE8629}" type="pres">
      <dgm:prSet presAssocID="{3725B651-1BE0-4F83-9DE1-70BC496DEAD2}" presName="Parent" presStyleLbl="revTx" presStyleIdx="2" presStyleCnt="4" custAng="5400000" custLinFactX="50771" custLinFactNeighborX="100000" custLinFactNeighborY="-20479">
        <dgm:presLayoutVars>
          <dgm:chMax val="1"/>
          <dgm:chPref val="1"/>
          <dgm:bulletEnabled val="1"/>
        </dgm:presLayoutVars>
      </dgm:prSet>
      <dgm:spPr/>
    </dgm:pt>
    <dgm:pt modelId="{06775286-F806-4F5D-8805-0224FA3600CF}" type="pres">
      <dgm:prSet presAssocID="{13358095-7F61-4119-BCB4-08A41C3E9092}" presName="ParentComposite" presStyleCnt="0"/>
      <dgm:spPr/>
    </dgm:pt>
    <dgm:pt modelId="{1D7113DD-202B-4698-8451-6C5FE9DFC85C}" type="pres">
      <dgm:prSet presAssocID="{13358095-7F61-4119-BCB4-08A41C3E9092}" presName="Chord" presStyleLbl="bgShp" presStyleIdx="3" presStyleCnt="4" custLinFactX="172630" custLinFactNeighborX="200000" custLinFactNeighborY="-5015"/>
      <dgm:spPr/>
    </dgm:pt>
    <dgm:pt modelId="{CA8013A7-90F7-4067-8614-FC4BFE9184EE}" type="pres">
      <dgm:prSet presAssocID="{13358095-7F61-4119-BCB4-08A41C3E9092}" presName="Pie" presStyleLbl="alignNode1" presStyleIdx="3" presStyleCnt="4" custLinFactX="200000" custLinFactNeighborX="265788" custLinFactNeighborY="-6269"/>
      <dgm:spPr/>
    </dgm:pt>
    <dgm:pt modelId="{3AEBE221-F3EB-44DF-B856-D991B35136F3}" type="pres">
      <dgm:prSet presAssocID="{13358095-7F61-4119-BCB4-08A41C3E9092}" presName="Parent" presStyleLbl="revTx" presStyleIdx="3" presStyleCnt="4" custAng="5400000" custLinFactX="300000" custLinFactNeighborX="304858" custLinFactNeighborY="-16838">
        <dgm:presLayoutVars>
          <dgm:chMax val="1"/>
          <dgm:chPref val="1"/>
          <dgm:bulletEnabled val="1"/>
        </dgm:presLayoutVars>
      </dgm:prSet>
      <dgm:spPr/>
    </dgm:pt>
  </dgm:ptLst>
  <dgm:cxnLst>
    <dgm:cxn modelId="{B43EBF0E-0D16-4D5B-A339-83D76F93BD59}" srcId="{ECA33F2E-3918-42F3-A3F6-E1FDFEF42C24}" destId="{07E4B1EC-E781-4E04-88EF-37C864C924C5}" srcOrd="1" destOrd="0" parTransId="{6DC7E349-09B9-4229-9091-E2972910D4EC}" sibTransId="{433EE0D7-8D5C-4E51-A289-048B39EE0789}"/>
    <dgm:cxn modelId="{6F85AA1F-5923-48DB-B182-3E4AFF1CC588}" type="presOf" srcId="{ECA33F2E-3918-42F3-A3F6-E1FDFEF42C24}" destId="{130C6130-0DB1-477F-81CB-F5A2565E871C}" srcOrd="0" destOrd="0" presId="urn:microsoft.com/office/officeart/2009/3/layout/PieProcess"/>
    <dgm:cxn modelId="{71C40326-99ED-48EF-90B4-F9D21E22805A}" type="presOf" srcId="{19DEA159-3E63-4450-9DE1-4F34C4EEBBFB}" destId="{95B07240-838E-4D4E-9753-5B398244ECEA}" srcOrd="0" destOrd="0" presId="urn:microsoft.com/office/officeart/2009/3/layout/PieProcess"/>
    <dgm:cxn modelId="{2F4EF928-7075-4FB1-99F9-1F9F6BD7902C}" type="presOf" srcId="{07E4B1EC-E781-4E04-88EF-37C864C924C5}" destId="{D5A3A07F-2E8D-44A4-8BFF-01C308183143}" srcOrd="0" destOrd="0" presId="urn:microsoft.com/office/officeart/2009/3/layout/PieProcess"/>
    <dgm:cxn modelId="{84EF0C4C-A406-49A6-850A-FD57B9FE11C1}" srcId="{ECA33F2E-3918-42F3-A3F6-E1FDFEF42C24}" destId="{13358095-7F61-4119-BCB4-08A41C3E9092}" srcOrd="3" destOrd="0" parTransId="{9BFCE398-4000-4925-AFB3-C09E36BC966D}" sibTransId="{915CD6FE-4FF7-418E-9BCE-62AA9862FFBA}"/>
    <dgm:cxn modelId="{1B9E4F89-4E83-4648-AED7-951EECB1D35A}" srcId="{ECA33F2E-3918-42F3-A3F6-E1FDFEF42C24}" destId="{19DEA159-3E63-4450-9DE1-4F34C4EEBBFB}" srcOrd="0" destOrd="0" parTransId="{B0294A9E-49B2-42CC-BB09-C2B4F3FBFD87}" sibTransId="{CAA89749-97E0-47A3-AB6B-C93221748C7A}"/>
    <dgm:cxn modelId="{39B63DBD-937D-4C43-9496-FDA590DDF0FA}" type="presOf" srcId="{13358095-7F61-4119-BCB4-08A41C3E9092}" destId="{3AEBE221-F3EB-44DF-B856-D991B35136F3}" srcOrd="0" destOrd="0" presId="urn:microsoft.com/office/officeart/2009/3/layout/PieProcess"/>
    <dgm:cxn modelId="{B55480C4-2E3E-4FC8-8C51-95616C42ABD6}" type="presOf" srcId="{3725B651-1BE0-4F83-9DE1-70BC496DEAD2}" destId="{12B3BA49-E993-43E2-B8CD-DFA78BDE8629}" srcOrd="0" destOrd="0" presId="urn:microsoft.com/office/officeart/2009/3/layout/PieProcess"/>
    <dgm:cxn modelId="{4E12F4FC-00DB-4152-8D43-1DE57A44A6D1}" srcId="{ECA33F2E-3918-42F3-A3F6-E1FDFEF42C24}" destId="{3725B651-1BE0-4F83-9DE1-70BC496DEAD2}" srcOrd="2" destOrd="0" parTransId="{8539B1B9-7C71-4173-B5A2-3B1BB34567AF}" sibTransId="{319CCDA3-E913-43E0-BC25-4599F12B1E36}"/>
    <dgm:cxn modelId="{1B7F1F93-3A3C-48F2-9337-D61616673DBE}" type="presParOf" srcId="{130C6130-0DB1-477F-81CB-F5A2565E871C}" destId="{97A2A406-0DDE-41C2-ADD5-1B8BC174F0D1}" srcOrd="0" destOrd="0" presId="urn:microsoft.com/office/officeart/2009/3/layout/PieProcess"/>
    <dgm:cxn modelId="{9B413505-905E-4E8F-9D88-11BE747D2FD9}" type="presParOf" srcId="{97A2A406-0DDE-41C2-ADD5-1B8BC174F0D1}" destId="{AB1EE6F0-C39E-49AC-81DC-E04B1E57F54C}" srcOrd="0" destOrd="0" presId="urn:microsoft.com/office/officeart/2009/3/layout/PieProcess"/>
    <dgm:cxn modelId="{497FF47D-D027-4282-9AFD-15E1F407B03F}" type="presParOf" srcId="{97A2A406-0DDE-41C2-ADD5-1B8BC174F0D1}" destId="{8CA79CB9-CEAE-4D87-A287-3A1C82F5E519}" srcOrd="1" destOrd="0" presId="urn:microsoft.com/office/officeart/2009/3/layout/PieProcess"/>
    <dgm:cxn modelId="{5923A505-6580-44CC-AAFF-96FEAB24596D}" type="presParOf" srcId="{97A2A406-0DDE-41C2-ADD5-1B8BC174F0D1}" destId="{95B07240-838E-4D4E-9753-5B398244ECEA}" srcOrd="2" destOrd="0" presId="urn:microsoft.com/office/officeart/2009/3/layout/PieProcess"/>
    <dgm:cxn modelId="{0448FE67-18FD-49ED-8407-81BD29B88938}" type="presParOf" srcId="{130C6130-0DB1-477F-81CB-F5A2565E871C}" destId="{38E1CC81-E75C-4691-8D6A-741ED9FF942A}" srcOrd="1" destOrd="0" presId="urn:microsoft.com/office/officeart/2009/3/layout/PieProcess"/>
    <dgm:cxn modelId="{6C2DFC6A-F0A6-47D5-81EC-E3C26B0A03F9}" type="presParOf" srcId="{38E1CC81-E75C-4691-8D6A-741ED9FF942A}" destId="{AB4D3FDB-726A-4618-AEA1-73A45D3B4493}" srcOrd="0" destOrd="0" presId="urn:microsoft.com/office/officeart/2009/3/layout/PieProcess"/>
    <dgm:cxn modelId="{1B66D107-25BE-4CE2-BBE1-5D840E2499B7}" type="presParOf" srcId="{38E1CC81-E75C-4691-8D6A-741ED9FF942A}" destId="{13A219AA-8665-4FD5-9E33-4AB879EFD9B5}" srcOrd="1" destOrd="0" presId="urn:microsoft.com/office/officeart/2009/3/layout/PieProcess"/>
    <dgm:cxn modelId="{27FAADA1-B0E7-4408-9061-44B603C5CA45}" type="presParOf" srcId="{38E1CC81-E75C-4691-8D6A-741ED9FF942A}" destId="{D5A3A07F-2E8D-44A4-8BFF-01C308183143}" srcOrd="2" destOrd="0" presId="urn:microsoft.com/office/officeart/2009/3/layout/PieProcess"/>
    <dgm:cxn modelId="{DAD00068-D77C-4F08-BFBA-3A40E535E497}" type="presParOf" srcId="{130C6130-0DB1-477F-81CB-F5A2565E871C}" destId="{58D51F64-5E60-43B9-9FB7-C481E1C2392C}" srcOrd="2" destOrd="0" presId="urn:microsoft.com/office/officeart/2009/3/layout/PieProcess"/>
    <dgm:cxn modelId="{586D3832-AABE-4796-92B2-AD0013788A9C}" type="presParOf" srcId="{58D51F64-5E60-43B9-9FB7-C481E1C2392C}" destId="{6490CB80-B1D2-4E22-99A3-B3A26670A801}" srcOrd="0" destOrd="0" presId="urn:microsoft.com/office/officeart/2009/3/layout/PieProcess"/>
    <dgm:cxn modelId="{2D71E2A0-6EBC-44DA-B057-FBCB5F77B33D}" type="presParOf" srcId="{58D51F64-5E60-43B9-9FB7-C481E1C2392C}" destId="{AAA68275-784A-40E4-BF01-C8835A06C206}" srcOrd="1" destOrd="0" presId="urn:microsoft.com/office/officeart/2009/3/layout/PieProcess"/>
    <dgm:cxn modelId="{E62481B4-DF0B-4572-892F-0DAE44620191}" type="presParOf" srcId="{58D51F64-5E60-43B9-9FB7-C481E1C2392C}" destId="{12B3BA49-E993-43E2-B8CD-DFA78BDE8629}" srcOrd="2" destOrd="0" presId="urn:microsoft.com/office/officeart/2009/3/layout/PieProcess"/>
    <dgm:cxn modelId="{35DC4C4B-AC9C-4DF4-823E-3FECBE93F57A}" type="presParOf" srcId="{130C6130-0DB1-477F-81CB-F5A2565E871C}" destId="{06775286-F806-4F5D-8805-0224FA3600CF}" srcOrd="3" destOrd="0" presId="urn:microsoft.com/office/officeart/2009/3/layout/PieProcess"/>
    <dgm:cxn modelId="{1C7EFF9D-368E-441F-80CC-190A469FD521}" type="presParOf" srcId="{06775286-F806-4F5D-8805-0224FA3600CF}" destId="{1D7113DD-202B-4698-8451-6C5FE9DFC85C}" srcOrd="0" destOrd="0" presId="urn:microsoft.com/office/officeart/2009/3/layout/PieProcess"/>
    <dgm:cxn modelId="{1531E9BD-DAE2-4C44-94BD-03361E7C8078}" type="presParOf" srcId="{06775286-F806-4F5D-8805-0224FA3600CF}" destId="{CA8013A7-90F7-4067-8614-FC4BFE9184EE}" srcOrd="1" destOrd="0" presId="urn:microsoft.com/office/officeart/2009/3/layout/PieProcess"/>
    <dgm:cxn modelId="{AC664CFB-19D9-457D-B66F-6C548372B21C}" type="presParOf" srcId="{06775286-F806-4F5D-8805-0224FA3600CF}" destId="{3AEBE221-F3EB-44DF-B856-D991B35136F3}" srcOrd="2" destOrd="0" presId="urn:microsoft.com/office/officeart/2009/3/layout/Pie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1EE6F0-C39E-49AC-81DC-E04B1E57F54C}">
      <dsp:nvSpPr>
        <dsp:cNvPr id="0" name=""/>
        <dsp:cNvSpPr/>
      </dsp:nvSpPr>
      <dsp:spPr>
        <a:xfrm>
          <a:off x="1879771" y="-81566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A79CB9-CEAE-4D87-A287-3A1C82F5E519}">
      <dsp:nvSpPr>
        <dsp:cNvPr id="0" name=""/>
        <dsp:cNvSpPr/>
      </dsp:nvSpPr>
      <dsp:spPr>
        <a:xfrm>
          <a:off x="2045018" y="83658"/>
          <a:ext cx="1321819" cy="1321819"/>
        </a:xfrm>
        <a:prstGeom prst="pie">
          <a:avLst>
            <a:gd name="adj1" fmla="val 135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7240-838E-4D4E-9753-5B398244ECEA}">
      <dsp:nvSpPr>
        <dsp:cNvPr id="0" name=""/>
        <dsp:cNvSpPr/>
      </dsp:nvSpPr>
      <dsp:spPr>
        <a:xfrm>
          <a:off x="247175" y="2090555"/>
          <a:ext cx="5220732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Maîtrise des fondamentaux de la programmation</a:t>
          </a:r>
          <a:endParaRPr lang="fr-FR" sz="3200" kern="1200" dirty="0">
            <a:latin typeface="Lato" panose="020F0502020204030203" pitchFamily="34" charset="0"/>
            <a:ea typeface="Lato" panose="020F0502020204030203" pitchFamily="34" charset="0"/>
            <a:cs typeface="Lato" panose="020F0502020204030203" pitchFamily="34" charset="0"/>
          </a:endParaRPr>
        </a:p>
      </dsp:txBody>
      <dsp:txXfrm>
        <a:off x="247175" y="2090555"/>
        <a:ext cx="5220732" cy="991364"/>
      </dsp:txXfrm>
    </dsp:sp>
    <dsp:sp modelId="{AB4D3FDB-726A-4618-AEA1-73A45D3B4493}">
      <dsp:nvSpPr>
        <dsp:cNvPr id="0" name=""/>
        <dsp:cNvSpPr/>
      </dsp:nvSpPr>
      <dsp:spPr>
        <a:xfrm>
          <a:off x="7403442" y="-146253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A219AA-8665-4FD5-9E33-4AB879EFD9B5}">
      <dsp:nvSpPr>
        <dsp:cNvPr id="0" name=""/>
        <dsp:cNvSpPr/>
      </dsp:nvSpPr>
      <dsp:spPr>
        <a:xfrm>
          <a:off x="7495913" y="-46069"/>
          <a:ext cx="1321819" cy="1321819"/>
        </a:xfrm>
        <a:prstGeom prst="pie">
          <a:avLst>
            <a:gd name="adj1" fmla="val 108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A3A07F-2E8D-44A4-8BFF-01C308183143}">
      <dsp:nvSpPr>
        <dsp:cNvPr id="0" name=""/>
        <dsp:cNvSpPr/>
      </dsp:nvSpPr>
      <dsp:spPr>
        <a:xfrm>
          <a:off x="5398484" y="3746795"/>
          <a:ext cx="5650922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Familiarisation avec les outils de développement (IDE, Git)</a:t>
          </a:r>
        </a:p>
      </dsp:txBody>
      <dsp:txXfrm>
        <a:off x="5398484" y="3746795"/>
        <a:ext cx="5650922" cy="991364"/>
      </dsp:txXfrm>
    </dsp:sp>
    <dsp:sp modelId="{6490CB80-B1D2-4E22-99A3-B3A26670A801}">
      <dsp:nvSpPr>
        <dsp:cNvPr id="0" name=""/>
        <dsp:cNvSpPr/>
      </dsp:nvSpPr>
      <dsp:spPr>
        <a:xfrm>
          <a:off x="12834106" y="-165235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A68275-784A-40E4-BF01-C8835A06C206}">
      <dsp:nvSpPr>
        <dsp:cNvPr id="0" name=""/>
        <dsp:cNvSpPr/>
      </dsp:nvSpPr>
      <dsp:spPr>
        <a:xfrm>
          <a:off x="12999336" y="5"/>
          <a:ext cx="1321819" cy="1321819"/>
        </a:xfrm>
        <a:prstGeom prst="pie">
          <a:avLst>
            <a:gd name="adj1" fmla="val 81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B3BA49-E993-43E2-B8CD-DFA78BDE8629}">
      <dsp:nvSpPr>
        <dsp:cNvPr id="0" name=""/>
        <dsp:cNvSpPr/>
      </dsp:nvSpPr>
      <dsp:spPr>
        <a:xfrm>
          <a:off x="10576166" y="2147096"/>
          <a:ext cx="4791597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Apprentissage des bonnes pratiques de codage</a:t>
          </a:r>
        </a:p>
      </dsp:txBody>
      <dsp:txXfrm>
        <a:off x="10576166" y="2147096"/>
        <a:ext cx="4791597" cy="991364"/>
      </dsp:txXfrm>
    </dsp:sp>
    <dsp:sp modelId="{1D7113DD-202B-4698-8451-6C5FE9DFC85C}">
      <dsp:nvSpPr>
        <dsp:cNvPr id="0" name=""/>
        <dsp:cNvSpPr/>
      </dsp:nvSpPr>
      <dsp:spPr>
        <a:xfrm>
          <a:off x="18790738" y="-79631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8013A7-90F7-4067-8614-FC4BFE9184EE}">
      <dsp:nvSpPr>
        <dsp:cNvPr id="0" name=""/>
        <dsp:cNvSpPr/>
      </dsp:nvSpPr>
      <dsp:spPr>
        <a:xfrm>
          <a:off x="18955972" y="85592"/>
          <a:ext cx="1321819" cy="1321819"/>
        </a:xfrm>
        <a:prstGeom prst="pie">
          <a:avLst>
            <a:gd name="adj1" fmla="val 54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EBE221-F3EB-44DF-B856-D991B35136F3}">
      <dsp:nvSpPr>
        <dsp:cNvPr id="0" name=""/>
        <dsp:cNvSpPr/>
      </dsp:nvSpPr>
      <dsp:spPr>
        <a:xfrm>
          <a:off x="16747687" y="3286298"/>
          <a:ext cx="4791597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Développement de la capacité à apprendre rapidement</a:t>
          </a:r>
        </a:p>
      </dsp:txBody>
      <dsp:txXfrm>
        <a:off x="16747687" y="3286298"/>
        <a:ext cx="4791597" cy="9913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1EE6F0-C39E-49AC-81DC-E04B1E57F54C}">
      <dsp:nvSpPr>
        <dsp:cNvPr id="0" name=""/>
        <dsp:cNvSpPr/>
      </dsp:nvSpPr>
      <dsp:spPr>
        <a:xfrm>
          <a:off x="1879771" y="-81566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A79CB9-CEAE-4D87-A287-3A1C82F5E519}">
      <dsp:nvSpPr>
        <dsp:cNvPr id="0" name=""/>
        <dsp:cNvSpPr/>
      </dsp:nvSpPr>
      <dsp:spPr>
        <a:xfrm>
          <a:off x="2045018" y="83658"/>
          <a:ext cx="1321819" cy="1321819"/>
        </a:xfrm>
        <a:prstGeom prst="pie">
          <a:avLst>
            <a:gd name="adj1" fmla="val 135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7240-838E-4D4E-9753-5B398244ECEA}">
      <dsp:nvSpPr>
        <dsp:cNvPr id="0" name=""/>
        <dsp:cNvSpPr/>
      </dsp:nvSpPr>
      <dsp:spPr>
        <a:xfrm>
          <a:off x="247175" y="2090555"/>
          <a:ext cx="5220732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Approfondissement des connaissances techniques</a:t>
          </a:r>
          <a:endParaRPr lang="fr-FR" sz="3200" kern="1200" dirty="0">
            <a:latin typeface="Lato" panose="020F0502020204030203" pitchFamily="34" charset="0"/>
            <a:ea typeface="Lato" panose="020F0502020204030203" pitchFamily="34" charset="0"/>
            <a:cs typeface="Lato" panose="020F0502020204030203" pitchFamily="34" charset="0"/>
          </a:endParaRPr>
        </a:p>
      </dsp:txBody>
      <dsp:txXfrm>
        <a:off x="247175" y="2090555"/>
        <a:ext cx="5220732" cy="991364"/>
      </dsp:txXfrm>
    </dsp:sp>
    <dsp:sp modelId="{AB4D3FDB-726A-4618-AEA1-73A45D3B4493}">
      <dsp:nvSpPr>
        <dsp:cNvPr id="0" name=""/>
        <dsp:cNvSpPr/>
      </dsp:nvSpPr>
      <dsp:spPr>
        <a:xfrm>
          <a:off x="7403442" y="-146253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A219AA-8665-4FD5-9E33-4AB879EFD9B5}">
      <dsp:nvSpPr>
        <dsp:cNvPr id="0" name=""/>
        <dsp:cNvSpPr/>
      </dsp:nvSpPr>
      <dsp:spPr>
        <a:xfrm>
          <a:off x="7495913" y="-46069"/>
          <a:ext cx="1321819" cy="1321819"/>
        </a:xfrm>
        <a:prstGeom prst="pie">
          <a:avLst>
            <a:gd name="adj1" fmla="val 108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A3A07F-2E8D-44A4-8BFF-01C308183143}">
      <dsp:nvSpPr>
        <dsp:cNvPr id="0" name=""/>
        <dsp:cNvSpPr/>
      </dsp:nvSpPr>
      <dsp:spPr>
        <a:xfrm>
          <a:off x="5398484" y="3746795"/>
          <a:ext cx="5650922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Capacité à travailler de manière autonome sur des projets</a:t>
          </a:r>
        </a:p>
      </dsp:txBody>
      <dsp:txXfrm>
        <a:off x="5398484" y="3746795"/>
        <a:ext cx="5650922" cy="991364"/>
      </dsp:txXfrm>
    </dsp:sp>
    <dsp:sp modelId="{6490CB80-B1D2-4E22-99A3-B3A26670A801}">
      <dsp:nvSpPr>
        <dsp:cNvPr id="0" name=""/>
        <dsp:cNvSpPr/>
      </dsp:nvSpPr>
      <dsp:spPr>
        <a:xfrm>
          <a:off x="12834106" y="-165235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A68275-784A-40E4-BF01-C8835A06C206}">
      <dsp:nvSpPr>
        <dsp:cNvPr id="0" name=""/>
        <dsp:cNvSpPr/>
      </dsp:nvSpPr>
      <dsp:spPr>
        <a:xfrm>
          <a:off x="12999336" y="5"/>
          <a:ext cx="1321819" cy="1321819"/>
        </a:xfrm>
        <a:prstGeom prst="pie">
          <a:avLst>
            <a:gd name="adj1" fmla="val 81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B3BA49-E993-43E2-B8CD-DFA78BDE8629}">
      <dsp:nvSpPr>
        <dsp:cNvPr id="0" name=""/>
        <dsp:cNvSpPr/>
      </dsp:nvSpPr>
      <dsp:spPr>
        <a:xfrm>
          <a:off x="10576166" y="2147096"/>
          <a:ext cx="4791597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Compréhension des architectures logicielles</a:t>
          </a:r>
        </a:p>
      </dsp:txBody>
      <dsp:txXfrm>
        <a:off x="10576166" y="2147096"/>
        <a:ext cx="4791597" cy="991364"/>
      </dsp:txXfrm>
    </dsp:sp>
    <dsp:sp modelId="{1D7113DD-202B-4698-8451-6C5FE9DFC85C}">
      <dsp:nvSpPr>
        <dsp:cNvPr id="0" name=""/>
        <dsp:cNvSpPr/>
      </dsp:nvSpPr>
      <dsp:spPr>
        <a:xfrm>
          <a:off x="18790738" y="-79631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8013A7-90F7-4067-8614-FC4BFE9184EE}">
      <dsp:nvSpPr>
        <dsp:cNvPr id="0" name=""/>
        <dsp:cNvSpPr/>
      </dsp:nvSpPr>
      <dsp:spPr>
        <a:xfrm>
          <a:off x="18955972" y="85592"/>
          <a:ext cx="1321819" cy="1321819"/>
        </a:xfrm>
        <a:prstGeom prst="pie">
          <a:avLst>
            <a:gd name="adj1" fmla="val 54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EBE221-F3EB-44DF-B856-D991B35136F3}">
      <dsp:nvSpPr>
        <dsp:cNvPr id="0" name=""/>
        <dsp:cNvSpPr/>
      </dsp:nvSpPr>
      <dsp:spPr>
        <a:xfrm>
          <a:off x="16747687" y="3286298"/>
          <a:ext cx="4791597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Début de spécialisation dans certains domaines</a:t>
          </a:r>
        </a:p>
      </dsp:txBody>
      <dsp:txXfrm>
        <a:off x="16747687" y="3286298"/>
        <a:ext cx="4791597" cy="9913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1EE6F0-C39E-49AC-81DC-E04B1E57F54C}">
      <dsp:nvSpPr>
        <dsp:cNvPr id="0" name=""/>
        <dsp:cNvSpPr/>
      </dsp:nvSpPr>
      <dsp:spPr>
        <a:xfrm>
          <a:off x="1879771" y="-81566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A79CB9-CEAE-4D87-A287-3A1C82F5E519}">
      <dsp:nvSpPr>
        <dsp:cNvPr id="0" name=""/>
        <dsp:cNvSpPr/>
      </dsp:nvSpPr>
      <dsp:spPr>
        <a:xfrm>
          <a:off x="2045018" y="83658"/>
          <a:ext cx="1321819" cy="1321819"/>
        </a:xfrm>
        <a:prstGeom prst="pie">
          <a:avLst>
            <a:gd name="adj1" fmla="val 135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7240-838E-4D4E-9753-5B398244ECEA}">
      <dsp:nvSpPr>
        <dsp:cNvPr id="0" name=""/>
        <dsp:cNvSpPr/>
      </dsp:nvSpPr>
      <dsp:spPr>
        <a:xfrm>
          <a:off x="101642" y="2376134"/>
          <a:ext cx="5220732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Maîtrise approfondie des technologies et des meilleures pratiques</a:t>
          </a:r>
          <a:endParaRPr lang="fr-FR" sz="3200" kern="1200" dirty="0">
            <a:latin typeface="Lato" panose="020F0502020204030203" pitchFamily="34" charset="0"/>
            <a:ea typeface="Lato" panose="020F0502020204030203" pitchFamily="34" charset="0"/>
            <a:cs typeface="Lato" panose="020F0502020204030203" pitchFamily="34" charset="0"/>
          </a:endParaRPr>
        </a:p>
      </dsp:txBody>
      <dsp:txXfrm>
        <a:off x="101642" y="2376134"/>
        <a:ext cx="5220732" cy="991364"/>
      </dsp:txXfrm>
    </dsp:sp>
    <dsp:sp modelId="{AB4D3FDB-726A-4618-AEA1-73A45D3B4493}">
      <dsp:nvSpPr>
        <dsp:cNvPr id="0" name=""/>
        <dsp:cNvSpPr/>
      </dsp:nvSpPr>
      <dsp:spPr>
        <a:xfrm>
          <a:off x="7403442" y="-146253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A219AA-8665-4FD5-9E33-4AB879EFD9B5}">
      <dsp:nvSpPr>
        <dsp:cNvPr id="0" name=""/>
        <dsp:cNvSpPr/>
      </dsp:nvSpPr>
      <dsp:spPr>
        <a:xfrm>
          <a:off x="7495913" y="-46069"/>
          <a:ext cx="1321819" cy="1321819"/>
        </a:xfrm>
        <a:prstGeom prst="pie">
          <a:avLst>
            <a:gd name="adj1" fmla="val 108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A3A07F-2E8D-44A4-8BFF-01C308183143}">
      <dsp:nvSpPr>
        <dsp:cNvPr id="0" name=""/>
        <dsp:cNvSpPr/>
      </dsp:nvSpPr>
      <dsp:spPr>
        <a:xfrm>
          <a:off x="5398484" y="3746795"/>
          <a:ext cx="5650922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Capacité à concevoir et à diriger des projets complexes</a:t>
          </a:r>
        </a:p>
      </dsp:txBody>
      <dsp:txXfrm>
        <a:off x="5398484" y="3746795"/>
        <a:ext cx="5650922" cy="991364"/>
      </dsp:txXfrm>
    </dsp:sp>
    <dsp:sp modelId="{6490CB80-B1D2-4E22-99A3-B3A26670A801}">
      <dsp:nvSpPr>
        <dsp:cNvPr id="0" name=""/>
        <dsp:cNvSpPr/>
      </dsp:nvSpPr>
      <dsp:spPr>
        <a:xfrm>
          <a:off x="12834106" y="-165235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A68275-784A-40E4-BF01-C8835A06C206}">
      <dsp:nvSpPr>
        <dsp:cNvPr id="0" name=""/>
        <dsp:cNvSpPr/>
      </dsp:nvSpPr>
      <dsp:spPr>
        <a:xfrm>
          <a:off x="12999336" y="5"/>
          <a:ext cx="1321819" cy="1321819"/>
        </a:xfrm>
        <a:prstGeom prst="pie">
          <a:avLst>
            <a:gd name="adj1" fmla="val 81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B3BA49-E993-43E2-B8CD-DFA78BDE8629}">
      <dsp:nvSpPr>
        <dsp:cNvPr id="0" name=""/>
        <dsp:cNvSpPr/>
      </dsp:nvSpPr>
      <dsp:spPr>
        <a:xfrm>
          <a:off x="10576166" y="2739577"/>
          <a:ext cx="4791597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Mentorat des développeurs juniors et intermédiaires</a:t>
          </a:r>
        </a:p>
      </dsp:txBody>
      <dsp:txXfrm>
        <a:off x="10576166" y="2739577"/>
        <a:ext cx="4791597" cy="991364"/>
      </dsp:txXfrm>
    </dsp:sp>
    <dsp:sp modelId="{1D7113DD-202B-4698-8451-6C5FE9DFC85C}">
      <dsp:nvSpPr>
        <dsp:cNvPr id="0" name=""/>
        <dsp:cNvSpPr/>
      </dsp:nvSpPr>
      <dsp:spPr>
        <a:xfrm>
          <a:off x="18790738" y="-79631"/>
          <a:ext cx="1652274" cy="1652274"/>
        </a:xfrm>
        <a:prstGeom prst="chord">
          <a:avLst>
            <a:gd name="adj1" fmla="val 4800000"/>
            <a:gd name="adj2" fmla="val 1680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8013A7-90F7-4067-8614-FC4BFE9184EE}">
      <dsp:nvSpPr>
        <dsp:cNvPr id="0" name=""/>
        <dsp:cNvSpPr/>
      </dsp:nvSpPr>
      <dsp:spPr>
        <a:xfrm>
          <a:off x="18955972" y="85592"/>
          <a:ext cx="1321819" cy="1321819"/>
        </a:xfrm>
        <a:prstGeom prst="pie">
          <a:avLst>
            <a:gd name="adj1" fmla="val 5400000"/>
            <a:gd name="adj2" fmla="val 162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EBE221-F3EB-44DF-B856-D991B35136F3}">
      <dsp:nvSpPr>
        <dsp:cNvPr id="0" name=""/>
        <dsp:cNvSpPr/>
      </dsp:nvSpPr>
      <dsp:spPr>
        <a:xfrm>
          <a:off x="16730100" y="2914039"/>
          <a:ext cx="4791597" cy="991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Contribution à la stratégie technique de l'entreprise</a:t>
          </a:r>
        </a:p>
      </dsp:txBody>
      <dsp:txXfrm>
        <a:off x="16730100" y="2914039"/>
        <a:ext cx="4791597" cy="9913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PieProcess">
  <dgm:title val=""/>
  <dgm:desc val=""/>
  <dgm:catLst>
    <dgm:cat type="list" pri="8600"/>
    <dgm:cat type="process" pri="4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</dgm:alg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w" for="ch" forName="ParentComposite" refType="w" fact="0.5"/>
      <dgm:constr type="h" for="ch" forName="ParentComposite" refType="h"/>
      <dgm:constr type="w" for="ch" forName="negSibTrans" refType="h" refFor="ch" refForName="composite" fact="-0.075"/>
      <dgm:constr type="w" for="ch" forName="sibTrans" refType="w" refFor="ch" refForName="composite" fact="0.0425"/>
    </dgm:constrLst>
    <dgm:forEach name="nodesForEach" axis="ch" ptType="node" cnt="7">
      <dgm:layoutNode name="ParentComposite">
        <dgm:alg type="composite">
          <dgm:param type="ar" val="0.2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l" for="ch" forName="Chord" refType="w" fact="0"/>
              <dgm:constr type="t" for="ch" forName="Chord" refType="h" fact="0"/>
              <dgm:constr type="w" for="ch" forName="Chord" refType="w"/>
              <dgm:constr type="h" for="ch" forName="Chord" refType="h" fact="0.25"/>
              <dgm:constr type="l" for="ch" forName="Pie" refType="w" fact="0.1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if>
          <dgm:else name="Name6">
            <dgm:constrLst>
              <dgm:constr type="r" for="ch" forName="Parent" refType="w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r" for="ch" forName="Chord" refType="w"/>
              <dgm:constr type="t" for="ch" forName="Chord" refType="h" fact="0"/>
              <dgm:constr type="w" for="ch" forName="Chord" refType="w"/>
              <dgm:constr type="h" for="ch" forName="Chord" refType="h" fact="0.25"/>
              <dgm:constr type="r" for="ch" forName="Pie" refType="w" fact="0.9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else>
        </dgm:choose>
        <dgm:layoutNode name="Chord" styleLbl="bgShp">
          <dgm:alg type="sp"/>
          <dgm:choose name="Name7">
            <dgm:if name="Name8" func="var" arg="dir" op="equ" val="norm">
              <dgm:shape xmlns:r="http://schemas.openxmlformats.org/officeDocument/2006/relationships" type="chord" r:blip="">
                <dgm:adjLst>
                  <dgm:adj idx="1" val="80"/>
                  <dgm:adj idx="2" val="-80"/>
                </dgm:adjLst>
              </dgm:shape>
            </dgm:if>
            <dgm:else name="Name9">
              <dgm:shape xmlns:r="http://schemas.openxmlformats.org/officeDocument/2006/relationships" rot="180" type="chord" r:blip="">
                <dgm:adjLst>
                  <dgm:adj idx="1" val="80"/>
                  <dgm:adj idx="2" val="-80"/>
                </dgm:adjLst>
              </dgm:shape>
            </dgm:else>
          </dgm:choose>
          <dgm:presOf/>
        </dgm:layoutNode>
        <dgm:layoutNode name="Pie" styleLbl="alignNode1">
          <dgm:alg type="sp"/>
          <dgm:choose name="Name10">
            <dgm:if name="Name11" func="var" arg="dir" op="equ" val="norm">
              <dgm:choose name="Name12">
                <dgm:if name="Name13" axis="precedSib" ptType="node" func="cnt" op="equ" val="0">
                  <dgm:choose name="Name14">
                    <dgm:if name="Name1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1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17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if name="Name18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35"/>
                          <dgm:adj idx="2" val="-90"/>
                        </dgm:adjLst>
                      </dgm:shape>
                    </dgm:if>
                    <dgm:if name="Name19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26"/>
                          <dgm:adj idx="2" val="-90"/>
                        </dgm:adjLst>
                      </dgm:shape>
                    </dgm:if>
                    <dgm:if name="Name20" axis="followSib" ptType="node" func="cnt" op="equ" val="5">
                      <dgm:shape xmlns:r="http://schemas.openxmlformats.org/officeDocument/2006/relationships" type="pie" r:blip="">
                        <dgm:adjLst>
                          <dgm:adj idx="1" val="-120"/>
                          <dgm:adj idx="2" val="-90"/>
                        </dgm:adjLst>
                      </dgm:shape>
                    </dgm:if>
                    <dgm:else name="Name21">
                      <dgm:shape xmlns:r="http://schemas.openxmlformats.org/officeDocument/2006/relationships" type="pie" r:blip="">
                        <dgm:adjLst>
                          <dgm:adj idx="1" val="-115.7143"/>
                          <dgm:adj idx="2" val="-90"/>
                        </dgm:adjLst>
                      </dgm:shape>
                    </dgm:else>
                  </dgm:choose>
                </dgm:if>
                <dgm:if name="Name22" axis="precedSib" ptType="node" func="cnt" op="equ" val="1">
                  <dgm:choose name="Name23">
                    <dgm:if name="Name24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25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if name="Name26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27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62"/>
                          <dgm:adj idx="2" val="-90"/>
                        </dgm:adjLst>
                      </dgm:shape>
                    </dgm:if>
                    <dgm:if name="Name28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else name="Name29">
                      <dgm:shape xmlns:r="http://schemas.openxmlformats.org/officeDocument/2006/relationships" type="pie" r:blip="">
                        <dgm:adjLst>
                          <dgm:adj idx="1" val="-141.4286"/>
                          <dgm:adj idx="2" val="-90"/>
                        </dgm:adjLst>
                      </dgm:shape>
                    </dgm:else>
                  </dgm:choose>
                </dgm:if>
                <dgm:if name="Name30" axis="precedSib" ptType="node" func="cnt" op="equ" val="2">
                  <dgm:choose name="Name31">
                    <dgm:if name="Name32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33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35"/>
                          <dgm:adj idx="2" val="-90"/>
                        </dgm:adjLst>
                      </dgm:shape>
                    </dgm:if>
                    <dgm:if name="Name34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62"/>
                          <dgm:adj idx="2" val="-90"/>
                        </dgm:adjLst>
                      </dgm:shape>
                    </dgm:if>
                    <dgm:if name="Name35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else name="Name36">
                      <dgm:shape xmlns:r="http://schemas.openxmlformats.org/officeDocument/2006/relationships" type="pie" r:blip="">
                        <dgm:adjLst>
                          <dgm:adj idx="1" val="-167.1429"/>
                          <dgm:adj idx="2" val="-90"/>
                        </dgm:adjLst>
                      </dgm:shape>
                    </dgm:else>
                  </dgm:choose>
                </dgm:if>
                <dgm:if name="Name37" axis="precedSib" ptType="node" func="cnt" op="equ" val="3">
                  <dgm:choose name="Name38">
                    <dgm:if name="Name39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0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6"/>
                          <dgm:adj idx="2" val="-90"/>
                        </dgm:adjLst>
                      </dgm:shape>
                    </dgm:if>
                    <dgm:if name="Name41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else name="Name42">
                      <dgm:shape xmlns:r="http://schemas.openxmlformats.org/officeDocument/2006/relationships" type="pie" r:blip="">
                        <dgm:adjLst>
                          <dgm:adj idx="1" val="167.1429"/>
                          <dgm:adj idx="2" val="-90"/>
                        </dgm:adjLst>
                      </dgm:shape>
                    </dgm:else>
                  </dgm:choose>
                </dgm:if>
                <dgm:if name="Name43" axis="precedSib" ptType="node" func="cnt" op="equ" val="4">
                  <dgm:choose name="Name44">
                    <dgm:if name="Name4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0"/>
                          <dgm:adj idx="2" val="-90"/>
                        </dgm:adjLst>
                      </dgm:shape>
                    </dgm:if>
                    <dgm:else name="Name47">
                      <dgm:shape xmlns:r="http://schemas.openxmlformats.org/officeDocument/2006/relationships" type="pie" r:blip="">
                        <dgm:adjLst>
                          <dgm:adj idx="1" val="141.4286"/>
                          <dgm:adj idx="2" val="-90"/>
                        </dgm:adjLst>
                      </dgm:shape>
                    </dgm:else>
                  </dgm:choose>
                </dgm:if>
                <dgm:if name="Name48" axis="precedSib" ptType="node" func="cnt" op="equ" val="5">
                  <dgm:choose name="Name49">
                    <dgm:if name="Name50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51">
                      <dgm:shape xmlns:r="http://schemas.openxmlformats.org/officeDocument/2006/relationships" type="pie" r:blip="">
                        <dgm:adjLst>
                          <dgm:adj idx="1" val="115.7143"/>
                          <dgm:adj idx="2" val="-90"/>
                        </dgm:adjLst>
                      </dgm:shape>
                    </dgm:else>
                  </dgm:choose>
                </dgm:if>
                <dgm:else name="Name52">
                  <dgm:shape xmlns:r="http://schemas.openxmlformats.org/officeDocument/2006/relationships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if>
            <dgm:else name="Name53">
              <dgm:choose name="Name54">
                <dgm:if name="Name55" axis="precedSib" ptType="node" func="cnt" op="equ" val="0">
                  <dgm:choose name="Name56">
                    <dgm:if name="Name5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5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59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if name="Name60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35"/>
                        </dgm:adjLst>
                      </dgm:shape>
                    </dgm:if>
                    <dgm:if name="Name61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6"/>
                        </dgm:adjLst>
                      </dgm:shape>
                    </dgm:if>
                    <dgm:if name="Name62" axis="followSib" ptType="node" func="cnt" op="equ" val="5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0"/>
                        </dgm:adjLst>
                      </dgm:shape>
                    </dgm:if>
                    <dgm:else name="Name6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15.7143"/>
                        </dgm:adjLst>
                      </dgm:shape>
                    </dgm:else>
                  </dgm:choose>
                </dgm:if>
                <dgm:if name="Name64" axis="precedSib" ptType="node" func="cnt" op="equ" val="1">
                  <dgm:choose name="Name65">
                    <dgm:if name="Name66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67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if name="Name68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69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2"/>
                        </dgm:adjLst>
                      </dgm:shape>
                    </dgm:if>
                    <dgm:if name="Name70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else name="Name7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41.4286"/>
                        </dgm:adjLst>
                      </dgm:shape>
                    </dgm:else>
                  </dgm:choose>
                </dgm:if>
                <dgm:if name="Name72" axis="precedSib" ptType="node" func="cnt" op="equ" val="2">
                  <dgm:choose name="Name73">
                    <dgm:if name="Name74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75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35"/>
                        </dgm:adjLst>
                      </dgm:shape>
                    </dgm:if>
                    <dgm:if name="Name76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2"/>
                        </dgm:adjLst>
                      </dgm:shape>
                    </dgm:if>
                    <dgm:if name="Name77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else name="Name78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7.1429"/>
                        </dgm:adjLst>
                      </dgm:shape>
                    </dgm:else>
                  </dgm:choose>
                </dgm:if>
                <dgm:if name="Name79" axis="precedSib" ptType="node" func="cnt" op="equ" val="3">
                  <dgm:choose name="Name80">
                    <dgm:if name="Name81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2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6"/>
                        </dgm:adjLst>
                      </dgm:shape>
                    </dgm:if>
                    <dgm:if name="Name83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else name="Name8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7.1429"/>
                        </dgm:adjLst>
                      </dgm:shape>
                    </dgm:else>
                  </dgm:choose>
                </dgm:if>
                <dgm:if name="Name85" axis="precedSib" ptType="node" func="cnt" op="equ" val="4">
                  <dgm:choose name="Name86">
                    <dgm:if name="Name8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0"/>
                        </dgm:adjLst>
                      </dgm:shape>
                    </dgm:if>
                    <dgm:else name="Name89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41.4286"/>
                        </dgm:adjLst>
                      </dgm:shape>
                    </dgm:else>
                  </dgm:choose>
                </dgm:if>
                <dgm:if name="Name90" axis="precedSib" ptType="node" func="cnt" op="equ" val="5">
                  <dgm:choose name="Name91">
                    <dgm:if name="Name92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9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15.7143"/>
                        </dgm:adjLst>
                      </dgm:shape>
                    </dgm:else>
                  </dgm:choose>
                </dgm:if>
                <dgm:else name="Name94">
                  <dgm:shape xmlns:r="http://schemas.openxmlformats.org/officeDocument/2006/relationships" rot="180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else>
          </dgm:choose>
          <dgm:presOf/>
        </dgm:layoutNode>
        <dgm:layoutNode name="Parent" styleLbl="revTx">
          <dgm:varLst>
            <dgm:chMax val="1"/>
            <dgm:chPref val="1"/>
            <dgm:bulletEnabled val="1"/>
          </dgm:varLst>
          <dgm:choose name="Name95">
            <dgm:if name="Name96" func="var" arg="dir" op="equ" val="norm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autoTxRot" val="grav"/>
              </dgm:alg>
            </dgm:if>
            <dgm:else name="Name97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autoTxRot" val="grav"/>
              </dgm:alg>
            </dgm:else>
          </dgm:choose>
          <dgm:choose name="Name98">
            <dgm:if name="Name99" func="var" arg="dir" op="equ" val="norm">
              <dgm:shape xmlns:r="http://schemas.openxmlformats.org/officeDocument/2006/relationships" rot="-90" type="rect" r:blip="">
                <dgm:adjLst/>
              </dgm:shape>
            </dgm:if>
            <dgm:else name="Name100">
              <dgm:shape xmlns:r="http://schemas.openxmlformats.org/officeDocument/2006/relationships" rot="90" type="rect" r:blip="">
                <dgm:adjLst/>
              </dgm:shape>
            </dgm:else>
          </dgm:choose>
          <dgm:presOf axis="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</dgm:layoutNode>
      <dgm:choose name="Name101">
        <dgm:if name="Name102" axis="ch" ptType="node" func="cnt" op="gte" val="1">
          <dgm:forEach name="negSibTransForEach" axis="ch" ptType="sibTrans" hideLastTrans="0" cnt="1">
            <dgm:layoutNode name="neg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  <dgm:layoutNode name="composite">
            <dgm:alg type="composite">
              <dgm:param type="ar" val="0.5"/>
            </dgm:alg>
            <dgm:shape xmlns:r="http://schemas.openxmlformats.org/officeDocument/2006/relationships" r:blip="">
              <dgm:adjLst/>
            </dgm:shape>
            <dgm:choose name="Name103">
              <dgm:if name="Name104" func="var" arg="dir" op="equ" val="norm">
                <dgm:constrLst>
                  <dgm:constr type="l" for="ch" forName="Child" refType="w" fact="0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if>
              <dgm:else name="Name105">
                <dgm:constrLst>
                  <dgm:constr type="r" for="ch" forName="Child" refType="w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else>
            </dgm:choose>
            <dgm:ruleLst/>
            <dgm:layoutNode name="Child" styleLbl="revTx">
              <dgm:varLst>
                <dgm:chMax val="0"/>
                <dgm:chPref val="0"/>
                <dgm:bulletEnabled val="1"/>
              </dgm:varLst>
              <dgm:choose name="Name106">
                <dgm:if name="Name107" func="var" arg="dir" op="equ" val="norm">
                  <dgm:alg type="tx">
                    <dgm:param type="parTxLTRAlign" val="l"/>
                    <dgm:param type="parTxRTLAlign" val="r"/>
                    <dgm:param type="txAnchorVert" val="t"/>
                  </dgm:alg>
                </dgm:if>
                <dgm:else name="Name108">
                  <dgm:alg type="tx">
                    <dgm:param type="parTxLTRAlign" val="r"/>
                    <dgm:param type="parTxRTLAlign" val="l"/>
                    <dgm:param type="txAnchorVert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"/>
                <dgm:constr type="rMarg" refType="primFontSz" fact="0"/>
                <dgm:constr type="tMarg" refType="primFontSz" fact="0"/>
                <dgm:constr type="bMarg" refType="primFontSz" fact="0"/>
              </dgm:constrLst>
              <dgm:ruleLst>
                <dgm:rule type="primFontSz" val="5" fact="NaN" max="NaN"/>
              </dgm:ruleLst>
            </dgm:layoutNode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</dgm:if>
        <dgm:else name="Name109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PieProcess">
  <dgm:title val=""/>
  <dgm:desc val=""/>
  <dgm:catLst>
    <dgm:cat type="list" pri="8600"/>
    <dgm:cat type="process" pri="4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</dgm:alg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w" for="ch" forName="ParentComposite" refType="w" fact="0.5"/>
      <dgm:constr type="h" for="ch" forName="ParentComposite" refType="h"/>
      <dgm:constr type="w" for="ch" forName="negSibTrans" refType="h" refFor="ch" refForName="composite" fact="-0.075"/>
      <dgm:constr type="w" for="ch" forName="sibTrans" refType="w" refFor="ch" refForName="composite" fact="0.0425"/>
    </dgm:constrLst>
    <dgm:forEach name="nodesForEach" axis="ch" ptType="node" cnt="7">
      <dgm:layoutNode name="ParentComposite">
        <dgm:alg type="composite">
          <dgm:param type="ar" val="0.2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l" for="ch" forName="Chord" refType="w" fact="0"/>
              <dgm:constr type="t" for="ch" forName="Chord" refType="h" fact="0"/>
              <dgm:constr type="w" for="ch" forName="Chord" refType="w"/>
              <dgm:constr type="h" for="ch" forName="Chord" refType="h" fact="0.25"/>
              <dgm:constr type="l" for="ch" forName="Pie" refType="w" fact="0.1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if>
          <dgm:else name="Name6">
            <dgm:constrLst>
              <dgm:constr type="r" for="ch" forName="Parent" refType="w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r" for="ch" forName="Chord" refType="w"/>
              <dgm:constr type="t" for="ch" forName="Chord" refType="h" fact="0"/>
              <dgm:constr type="w" for="ch" forName="Chord" refType="w"/>
              <dgm:constr type="h" for="ch" forName="Chord" refType="h" fact="0.25"/>
              <dgm:constr type="r" for="ch" forName="Pie" refType="w" fact="0.9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else>
        </dgm:choose>
        <dgm:layoutNode name="Chord" styleLbl="bgShp">
          <dgm:alg type="sp"/>
          <dgm:choose name="Name7">
            <dgm:if name="Name8" func="var" arg="dir" op="equ" val="norm">
              <dgm:shape xmlns:r="http://schemas.openxmlformats.org/officeDocument/2006/relationships" type="chord" r:blip="">
                <dgm:adjLst>
                  <dgm:adj idx="1" val="80"/>
                  <dgm:adj idx="2" val="-80"/>
                </dgm:adjLst>
              </dgm:shape>
            </dgm:if>
            <dgm:else name="Name9">
              <dgm:shape xmlns:r="http://schemas.openxmlformats.org/officeDocument/2006/relationships" rot="180" type="chord" r:blip="">
                <dgm:adjLst>
                  <dgm:adj idx="1" val="80"/>
                  <dgm:adj idx="2" val="-80"/>
                </dgm:adjLst>
              </dgm:shape>
            </dgm:else>
          </dgm:choose>
          <dgm:presOf/>
        </dgm:layoutNode>
        <dgm:layoutNode name="Pie" styleLbl="alignNode1">
          <dgm:alg type="sp"/>
          <dgm:choose name="Name10">
            <dgm:if name="Name11" func="var" arg="dir" op="equ" val="norm">
              <dgm:choose name="Name12">
                <dgm:if name="Name13" axis="precedSib" ptType="node" func="cnt" op="equ" val="0">
                  <dgm:choose name="Name14">
                    <dgm:if name="Name1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1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17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if name="Name18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35"/>
                          <dgm:adj idx="2" val="-90"/>
                        </dgm:adjLst>
                      </dgm:shape>
                    </dgm:if>
                    <dgm:if name="Name19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26"/>
                          <dgm:adj idx="2" val="-90"/>
                        </dgm:adjLst>
                      </dgm:shape>
                    </dgm:if>
                    <dgm:if name="Name20" axis="followSib" ptType="node" func="cnt" op="equ" val="5">
                      <dgm:shape xmlns:r="http://schemas.openxmlformats.org/officeDocument/2006/relationships" type="pie" r:blip="">
                        <dgm:adjLst>
                          <dgm:adj idx="1" val="-120"/>
                          <dgm:adj idx="2" val="-90"/>
                        </dgm:adjLst>
                      </dgm:shape>
                    </dgm:if>
                    <dgm:else name="Name21">
                      <dgm:shape xmlns:r="http://schemas.openxmlformats.org/officeDocument/2006/relationships" type="pie" r:blip="">
                        <dgm:adjLst>
                          <dgm:adj idx="1" val="-115.7143"/>
                          <dgm:adj idx="2" val="-90"/>
                        </dgm:adjLst>
                      </dgm:shape>
                    </dgm:else>
                  </dgm:choose>
                </dgm:if>
                <dgm:if name="Name22" axis="precedSib" ptType="node" func="cnt" op="equ" val="1">
                  <dgm:choose name="Name23">
                    <dgm:if name="Name24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25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if name="Name26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27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62"/>
                          <dgm:adj idx="2" val="-90"/>
                        </dgm:adjLst>
                      </dgm:shape>
                    </dgm:if>
                    <dgm:if name="Name28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else name="Name29">
                      <dgm:shape xmlns:r="http://schemas.openxmlformats.org/officeDocument/2006/relationships" type="pie" r:blip="">
                        <dgm:adjLst>
                          <dgm:adj idx="1" val="-141.4286"/>
                          <dgm:adj idx="2" val="-90"/>
                        </dgm:adjLst>
                      </dgm:shape>
                    </dgm:else>
                  </dgm:choose>
                </dgm:if>
                <dgm:if name="Name30" axis="precedSib" ptType="node" func="cnt" op="equ" val="2">
                  <dgm:choose name="Name31">
                    <dgm:if name="Name32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33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35"/>
                          <dgm:adj idx="2" val="-90"/>
                        </dgm:adjLst>
                      </dgm:shape>
                    </dgm:if>
                    <dgm:if name="Name34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62"/>
                          <dgm:adj idx="2" val="-90"/>
                        </dgm:adjLst>
                      </dgm:shape>
                    </dgm:if>
                    <dgm:if name="Name35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else name="Name36">
                      <dgm:shape xmlns:r="http://schemas.openxmlformats.org/officeDocument/2006/relationships" type="pie" r:blip="">
                        <dgm:adjLst>
                          <dgm:adj idx="1" val="-167.1429"/>
                          <dgm:adj idx="2" val="-90"/>
                        </dgm:adjLst>
                      </dgm:shape>
                    </dgm:else>
                  </dgm:choose>
                </dgm:if>
                <dgm:if name="Name37" axis="precedSib" ptType="node" func="cnt" op="equ" val="3">
                  <dgm:choose name="Name38">
                    <dgm:if name="Name39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0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6"/>
                          <dgm:adj idx="2" val="-90"/>
                        </dgm:adjLst>
                      </dgm:shape>
                    </dgm:if>
                    <dgm:if name="Name41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else name="Name42">
                      <dgm:shape xmlns:r="http://schemas.openxmlformats.org/officeDocument/2006/relationships" type="pie" r:blip="">
                        <dgm:adjLst>
                          <dgm:adj idx="1" val="167.1429"/>
                          <dgm:adj idx="2" val="-90"/>
                        </dgm:adjLst>
                      </dgm:shape>
                    </dgm:else>
                  </dgm:choose>
                </dgm:if>
                <dgm:if name="Name43" axis="precedSib" ptType="node" func="cnt" op="equ" val="4">
                  <dgm:choose name="Name44">
                    <dgm:if name="Name4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0"/>
                          <dgm:adj idx="2" val="-90"/>
                        </dgm:adjLst>
                      </dgm:shape>
                    </dgm:if>
                    <dgm:else name="Name47">
                      <dgm:shape xmlns:r="http://schemas.openxmlformats.org/officeDocument/2006/relationships" type="pie" r:blip="">
                        <dgm:adjLst>
                          <dgm:adj idx="1" val="141.4286"/>
                          <dgm:adj idx="2" val="-90"/>
                        </dgm:adjLst>
                      </dgm:shape>
                    </dgm:else>
                  </dgm:choose>
                </dgm:if>
                <dgm:if name="Name48" axis="precedSib" ptType="node" func="cnt" op="equ" val="5">
                  <dgm:choose name="Name49">
                    <dgm:if name="Name50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51">
                      <dgm:shape xmlns:r="http://schemas.openxmlformats.org/officeDocument/2006/relationships" type="pie" r:blip="">
                        <dgm:adjLst>
                          <dgm:adj idx="1" val="115.7143"/>
                          <dgm:adj idx="2" val="-90"/>
                        </dgm:adjLst>
                      </dgm:shape>
                    </dgm:else>
                  </dgm:choose>
                </dgm:if>
                <dgm:else name="Name52">
                  <dgm:shape xmlns:r="http://schemas.openxmlformats.org/officeDocument/2006/relationships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if>
            <dgm:else name="Name53">
              <dgm:choose name="Name54">
                <dgm:if name="Name55" axis="precedSib" ptType="node" func="cnt" op="equ" val="0">
                  <dgm:choose name="Name56">
                    <dgm:if name="Name5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5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59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if name="Name60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35"/>
                        </dgm:adjLst>
                      </dgm:shape>
                    </dgm:if>
                    <dgm:if name="Name61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6"/>
                        </dgm:adjLst>
                      </dgm:shape>
                    </dgm:if>
                    <dgm:if name="Name62" axis="followSib" ptType="node" func="cnt" op="equ" val="5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0"/>
                        </dgm:adjLst>
                      </dgm:shape>
                    </dgm:if>
                    <dgm:else name="Name6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15.7143"/>
                        </dgm:adjLst>
                      </dgm:shape>
                    </dgm:else>
                  </dgm:choose>
                </dgm:if>
                <dgm:if name="Name64" axis="precedSib" ptType="node" func="cnt" op="equ" val="1">
                  <dgm:choose name="Name65">
                    <dgm:if name="Name66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67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if name="Name68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69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2"/>
                        </dgm:adjLst>
                      </dgm:shape>
                    </dgm:if>
                    <dgm:if name="Name70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else name="Name7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41.4286"/>
                        </dgm:adjLst>
                      </dgm:shape>
                    </dgm:else>
                  </dgm:choose>
                </dgm:if>
                <dgm:if name="Name72" axis="precedSib" ptType="node" func="cnt" op="equ" val="2">
                  <dgm:choose name="Name73">
                    <dgm:if name="Name74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75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35"/>
                        </dgm:adjLst>
                      </dgm:shape>
                    </dgm:if>
                    <dgm:if name="Name76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2"/>
                        </dgm:adjLst>
                      </dgm:shape>
                    </dgm:if>
                    <dgm:if name="Name77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else name="Name78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7.1429"/>
                        </dgm:adjLst>
                      </dgm:shape>
                    </dgm:else>
                  </dgm:choose>
                </dgm:if>
                <dgm:if name="Name79" axis="precedSib" ptType="node" func="cnt" op="equ" val="3">
                  <dgm:choose name="Name80">
                    <dgm:if name="Name81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2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6"/>
                        </dgm:adjLst>
                      </dgm:shape>
                    </dgm:if>
                    <dgm:if name="Name83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else name="Name8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7.1429"/>
                        </dgm:adjLst>
                      </dgm:shape>
                    </dgm:else>
                  </dgm:choose>
                </dgm:if>
                <dgm:if name="Name85" axis="precedSib" ptType="node" func="cnt" op="equ" val="4">
                  <dgm:choose name="Name86">
                    <dgm:if name="Name8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0"/>
                        </dgm:adjLst>
                      </dgm:shape>
                    </dgm:if>
                    <dgm:else name="Name89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41.4286"/>
                        </dgm:adjLst>
                      </dgm:shape>
                    </dgm:else>
                  </dgm:choose>
                </dgm:if>
                <dgm:if name="Name90" axis="precedSib" ptType="node" func="cnt" op="equ" val="5">
                  <dgm:choose name="Name91">
                    <dgm:if name="Name92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9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15.7143"/>
                        </dgm:adjLst>
                      </dgm:shape>
                    </dgm:else>
                  </dgm:choose>
                </dgm:if>
                <dgm:else name="Name94">
                  <dgm:shape xmlns:r="http://schemas.openxmlformats.org/officeDocument/2006/relationships" rot="180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else>
          </dgm:choose>
          <dgm:presOf/>
        </dgm:layoutNode>
        <dgm:layoutNode name="Parent" styleLbl="revTx">
          <dgm:varLst>
            <dgm:chMax val="1"/>
            <dgm:chPref val="1"/>
            <dgm:bulletEnabled val="1"/>
          </dgm:varLst>
          <dgm:choose name="Name95">
            <dgm:if name="Name96" func="var" arg="dir" op="equ" val="norm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autoTxRot" val="grav"/>
              </dgm:alg>
            </dgm:if>
            <dgm:else name="Name97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autoTxRot" val="grav"/>
              </dgm:alg>
            </dgm:else>
          </dgm:choose>
          <dgm:choose name="Name98">
            <dgm:if name="Name99" func="var" arg="dir" op="equ" val="norm">
              <dgm:shape xmlns:r="http://schemas.openxmlformats.org/officeDocument/2006/relationships" rot="-90" type="rect" r:blip="">
                <dgm:adjLst/>
              </dgm:shape>
            </dgm:if>
            <dgm:else name="Name100">
              <dgm:shape xmlns:r="http://schemas.openxmlformats.org/officeDocument/2006/relationships" rot="90" type="rect" r:blip="">
                <dgm:adjLst/>
              </dgm:shape>
            </dgm:else>
          </dgm:choose>
          <dgm:presOf axis="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</dgm:layoutNode>
      <dgm:choose name="Name101">
        <dgm:if name="Name102" axis="ch" ptType="node" func="cnt" op="gte" val="1">
          <dgm:forEach name="negSibTransForEach" axis="ch" ptType="sibTrans" hideLastTrans="0" cnt="1">
            <dgm:layoutNode name="neg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  <dgm:layoutNode name="composite">
            <dgm:alg type="composite">
              <dgm:param type="ar" val="0.5"/>
            </dgm:alg>
            <dgm:shape xmlns:r="http://schemas.openxmlformats.org/officeDocument/2006/relationships" r:blip="">
              <dgm:adjLst/>
            </dgm:shape>
            <dgm:choose name="Name103">
              <dgm:if name="Name104" func="var" arg="dir" op="equ" val="norm">
                <dgm:constrLst>
                  <dgm:constr type="l" for="ch" forName="Child" refType="w" fact="0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if>
              <dgm:else name="Name105">
                <dgm:constrLst>
                  <dgm:constr type="r" for="ch" forName="Child" refType="w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else>
            </dgm:choose>
            <dgm:ruleLst/>
            <dgm:layoutNode name="Child" styleLbl="revTx">
              <dgm:varLst>
                <dgm:chMax val="0"/>
                <dgm:chPref val="0"/>
                <dgm:bulletEnabled val="1"/>
              </dgm:varLst>
              <dgm:choose name="Name106">
                <dgm:if name="Name107" func="var" arg="dir" op="equ" val="norm">
                  <dgm:alg type="tx">
                    <dgm:param type="parTxLTRAlign" val="l"/>
                    <dgm:param type="parTxRTLAlign" val="r"/>
                    <dgm:param type="txAnchorVert" val="t"/>
                  </dgm:alg>
                </dgm:if>
                <dgm:else name="Name108">
                  <dgm:alg type="tx">
                    <dgm:param type="parTxLTRAlign" val="r"/>
                    <dgm:param type="parTxRTLAlign" val="l"/>
                    <dgm:param type="txAnchorVert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"/>
                <dgm:constr type="rMarg" refType="primFontSz" fact="0"/>
                <dgm:constr type="tMarg" refType="primFontSz" fact="0"/>
                <dgm:constr type="bMarg" refType="primFontSz" fact="0"/>
              </dgm:constrLst>
              <dgm:ruleLst>
                <dgm:rule type="primFontSz" val="5" fact="NaN" max="NaN"/>
              </dgm:ruleLst>
            </dgm:layoutNode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</dgm:if>
        <dgm:else name="Name109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PieProcess">
  <dgm:title val=""/>
  <dgm:desc val=""/>
  <dgm:catLst>
    <dgm:cat type="list" pri="8600"/>
    <dgm:cat type="process" pri="4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</dgm:alg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w" for="ch" forName="ParentComposite" refType="w" fact="0.5"/>
      <dgm:constr type="h" for="ch" forName="ParentComposite" refType="h"/>
      <dgm:constr type="w" for="ch" forName="negSibTrans" refType="h" refFor="ch" refForName="composite" fact="-0.075"/>
      <dgm:constr type="w" for="ch" forName="sibTrans" refType="w" refFor="ch" refForName="composite" fact="0.0425"/>
    </dgm:constrLst>
    <dgm:forEach name="nodesForEach" axis="ch" ptType="node" cnt="7">
      <dgm:layoutNode name="ParentComposite">
        <dgm:alg type="composite">
          <dgm:param type="ar" val="0.2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l" for="ch" forName="Chord" refType="w" fact="0"/>
              <dgm:constr type="t" for="ch" forName="Chord" refType="h" fact="0"/>
              <dgm:constr type="w" for="ch" forName="Chord" refType="w"/>
              <dgm:constr type="h" for="ch" forName="Chord" refType="h" fact="0.25"/>
              <dgm:constr type="l" for="ch" forName="Pie" refType="w" fact="0.1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if>
          <dgm:else name="Name6">
            <dgm:constrLst>
              <dgm:constr type="r" for="ch" forName="Parent" refType="w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r" for="ch" forName="Chord" refType="w"/>
              <dgm:constr type="t" for="ch" forName="Chord" refType="h" fact="0"/>
              <dgm:constr type="w" for="ch" forName="Chord" refType="w"/>
              <dgm:constr type="h" for="ch" forName="Chord" refType="h" fact="0.25"/>
              <dgm:constr type="r" for="ch" forName="Pie" refType="w" fact="0.9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else>
        </dgm:choose>
        <dgm:layoutNode name="Chord" styleLbl="bgShp">
          <dgm:alg type="sp"/>
          <dgm:choose name="Name7">
            <dgm:if name="Name8" func="var" arg="dir" op="equ" val="norm">
              <dgm:shape xmlns:r="http://schemas.openxmlformats.org/officeDocument/2006/relationships" type="chord" r:blip="">
                <dgm:adjLst>
                  <dgm:adj idx="1" val="80"/>
                  <dgm:adj idx="2" val="-80"/>
                </dgm:adjLst>
              </dgm:shape>
            </dgm:if>
            <dgm:else name="Name9">
              <dgm:shape xmlns:r="http://schemas.openxmlformats.org/officeDocument/2006/relationships" rot="180" type="chord" r:blip="">
                <dgm:adjLst>
                  <dgm:adj idx="1" val="80"/>
                  <dgm:adj idx="2" val="-80"/>
                </dgm:adjLst>
              </dgm:shape>
            </dgm:else>
          </dgm:choose>
          <dgm:presOf/>
        </dgm:layoutNode>
        <dgm:layoutNode name="Pie" styleLbl="alignNode1">
          <dgm:alg type="sp"/>
          <dgm:choose name="Name10">
            <dgm:if name="Name11" func="var" arg="dir" op="equ" val="norm">
              <dgm:choose name="Name12">
                <dgm:if name="Name13" axis="precedSib" ptType="node" func="cnt" op="equ" val="0">
                  <dgm:choose name="Name14">
                    <dgm:if name="Name1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1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17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if name="Name18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35"/>
                          <dgm:adj idx="2" val="-90"/>
                        </dgm:adjLst>
                      </dgm:shape>
                    </dgm:if>
                    <dgm:if name="Name19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26"/>
                          <dgm:adj idx="2" val="-90"/>
                        </dgm:adjLst>
                      </dgm:shape>
                    </dgm:if>
                    <dgm:if name="Name20" axis="followSib" ptType="node" func="cnt" op="equ" val="5">
                      <dgm:shape xmlns:r="http://schemas.openxmlformats.org/officeDocument/2006/relationships" type="pie" r:blip="">
                        <dgm:adjLst>
                          <dgm:adj idx="1" val="-120"/>
                          <dgm:adj idx="2" val="-90"/>
                        </dgm:adjLst>
                      </dgm:shape>
                    </dgm:if>
                    <dgm:else name="Name21">
                      <dgm:shape xmlns:r="http://schemas.openxmlformats.org/officeDocument/2006/relationships" type="pie" r:blip="">
                        <dgm:adjLst>
                          <dgm:adj idx="1" val="-115.7143"/>
                          <dgm:adj idx="2" val="-90"/>
                        </dgm:adjLst>
                      </dgm:shape>
                    </dgm:else>
                  </dgm:choose>
                </dgm:if>
                <dgm:if name="Name22" axis="precedSib" ptType="node" func="cnt" op="equ" val="1">
                  <dgm:choose name="Name23">
                    <dgm:if name="Name24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25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if name="Name26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27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62"/>
                          <dgm:adj idx="2" val="-90"/>
                        </dgm:adjLst>
                      </dgm:shape>
                    </dgm:if>
                    <dgm:if name="Name28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else name="Name29">
                      <dgm:shape xmlns:r="http://schemas.openxmlformats.org/officeDocument/2006/relationships" type="pie" r:blip="">
                        <dgm:adjLst>
                          <dgm:adj idx="1" val="-141.4286"/>
                          <dgm:adj idx="2" val="-90"/>
                        </dgm:adjLst>
                      </dgm:shape>
                    </dgm:else>
                  </dgm:choose>
                </dgm:if>
                <dgm:if name="Name30" axis="precedSib" ptType="node" func="cnt" op="equ" val="2">
                  <dgm:choose name="Name31">
                    <dgm:if name="Name32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33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35"/>
                          <dgm:adj idx="2" val="-90"/>
                        </dgm:adjLst>
                      </dgm:shape>
                    </dgm:if>
                    <dgm:if name="Name34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62"/>
                          <dgm:adj idx="2" val="-90"/>
                        </dgm:adjLst>
                      </dgm:shape>
                    </dgm:if>
                    <dgm:if name="Name35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else name="Name36">
                      <dgm:shape xmlns:r="http://schemas.openxmlformats.org/officeDocument/2006/relationships" type="pie" r:blip="">
                        <dgm:adjLst>
                          <dgm:adj idx="1" val="-167.1429"/>
                          <dgm:adj idx="2" val="-90"/>
                        </dgm:adjLst>
                      </dgm:shape>
                    </dgm:else>
                  </dgm:choose>
                </dgm:if>
                <dgm:if name="Name37" axis="precedSib" ptType="node" func="cnt" op="equ" val="3">
                  <dgm:choose name="Name38">
                    <dgm:if name="Name39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0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6"/>
                          <dgm:adj idx="2" val="-90"/>
                        </dgm:adjLst>
                      </dgm:shape>
                    </dgm:if>
                    <dgm:if name="Name41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else name="Name42">
                      <dgm:shape xmlns:r="http://schemas.openxmlformats.org/officeDocument/2006/relationships" type="pie" r:blip="">
                        <dgm:adjLst>
                          <dgm:adj idx="1" val="167.1429"/>
                          <dgm:adj idx="2" val="-90"/>
                        </dgm:adjLst>
                      </dgm:shape>
                    </dgm:else>
                  </dgm:choose>
                </dgm:if>
                <dgm:if name="Name43" axis="precedSib" ptType="node" func="cnt" op="equ" val="4">
                  <dgm:choose name="Name44">
                    <dgm:if name="Name4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0"/>
                          <dgm:adj idx="2" val="-90"/>
                        </dgm:adjLst>
                      </dgm:shape>
                    </dgm:if>
                    <dgm:else name="Name47">
                      <dgm:shape xmlns:r="http://schemas.openxmlformats.org/officeDocument/2006/relationships" type="pie" r:blip="">
                        <dgm:adjLst>
                          <dgm:adj idx="1" val="141.4286"/>
                          <dgm:adj idx="2" val="-90"/>
                        </dgm:adjLst>
                      </dgm:shape>
                    </dgm:else>
                  </dgm:choose>
                </dgm:if>
                <dgm:if name="Name48" axis="precedSib" ptType="node" func="cnt" op="equ" val="5">
                  <dgm:choose name="Name49">
                    <dgm:if name="Name50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51">
                      <dgm:shape xmlns:r="http://schemas.openxmlformats.org/officeDocument/2006/relationships" type="pie" r:blip="">
                        <dgm:adjLst>
                          <dgm:adj idx="1" val="115.7143"/>
                          <dgm:adj idx="2" val="-90"/>
                        </dgm:adjLst>
                      </dgm:shape>
                    </dgm:else>
                  </dgm:choose>
                </dgm:if>
                <dgm:else name="Name52">
                  <dgm:shape xmlns:r="http://schemas.openxmlformats.org/officeDocument/2006/relationships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if>
            <dgm:else name="Name53">
              <dgm:choose name="Name54">
                <dgm:if name="Name55" axis="precedSib" ptType="node" func="cnt" op="equ" val="0">
                  <dgm:choose name="Name56">
                    <dgm:if name="Name5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5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59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if name="Name60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35"/>
                        </dgm:adjLst>
                      </dgm:shape>
                    </dgm:if>
                    <dgm:if name="Name61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6"/>
                        </dgm:adjLst>
                      </dgm:shape>
                    </dgm:if>
                    <dgm:if name="Name62" axis="followSib" ptType="node" func="cnt" op="equ" val="5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0"/>
                        </dgm:adjLst>
                      </dgm:shape>
                    </dgm:if>
                    <dgm:else name="Name6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15.7143"/>
                        </dgm:adjLst>
                      </dgm:shape>
                    </dgm:else>
                  </dgm:choose>
                </dgm:if>
                <dgm:if name="Name64" axis="precedSib" ptType="node" func="cnt" op="equ" val="1">
                  <dgm:choose name="Name65">
                    <dgm:if name="Name66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67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if name="Name68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69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2"/>
                        </dgm:adjLst>
                      </dgm:shape>
                    </dgm:if>
                    <dgm:if name="Name70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else name="Name7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41.4286"/>
                        </dgm:adjLst>
                      </dgm:shape>
                    </dgm:else>
                  </dgm:choose>
                </dgm:if>
                <dgm:if name="Name72" axis="precedSib" ptType="node" func="cnt" op="equ" val="2">
                  <dgm:choose name="Name73">
                    <dgm:if name="Name74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75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35"/>
                        </dgm:adjLst>
                      </dgm:shape>
                    </dgm:if>
                    <dgm:if name="Name76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2"/>
                        </dgm:adjLst>
                      </dgm:shape>
                    </dgm:if>
                    <dgm:if name="Name77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else name="Name78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7.1429"/>
                        </dgm:adjLst>
                      </dgm:shape>
                    </dgm:else>
                  </dgm:choose>
                </dgm:if>
                <dgm:if name="Name79" axis="precedSib" ptType="node" func="cnt" op="equ" val="3">
                  <dgm:choose name="Name80">
                    <dgm:if name="Name81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2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6"/>
                        </dgm:adjLst>
                      </dgm:shape>
                    </dgm:if>
                    <dgm:if name="Name83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else name="Name8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7.1429"/>
                        </dgm:adjLst>
                      </dgm:shape>
                    </dgm:else>
                  </dgm:choose>
                </dgm:if>
                <dgm:if name="Name85" axis="precedSib" ptType="node" func="cnt" op="equ" val="4">
                  <dgm:choose name="Name86">
                    <dgm:if name="Name8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0"/>
                        </dgm:adjLst>
                      </dgm:shape>
                    </dgm:if>
                    <dgm:else name="Name89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41.4286"/>
                        </dgm:adjLst>
                      </dgm:shape>
                    </dgm:else>
                  </dgm:choose>
                </dgm:if>
                <dgm:if name="Name90" axis="precedSib" ptType="node" func="cnt" op="equ" val="5">
                  <dgm:choose name="Name91">
                    <dgm:if name="Name92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9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15.7143"/>
                        </dgm:adjLst>
                      </dgm:shape>
                    </dgm:else>
                  </dgm:choose>
                </dgm:if>
                <dgm:else name="Name94">
                  <dgm:shape xmlns:r="http://schemas.openxmlformats.org/officeDocument/2006/relationships" rot="180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else>
          </dgm:choose>
          <dgm:presOf/>
        </dgm:layoutNode>
        <dgm:layoutNode name="Parent" styleLbl="revTx">
          <dgm:varLst>
            <dgm:chMax val="1"/>
            <dgm:chPref val="1"/>
            <dgm:bulletEnabled val="1"/>
          </dgm:varLst>
          <dgm:choose name="Name95">
            <dgm:if name="Name96" func="var" arg="dir" op="equ" val="norm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autoTxRot" val="grav"/>
              </dgm:alg>
            </dgm:if>
            <dgm:else name="Name97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autoTxRot" val="grav"/>
              </dgm:alg>
            </dgm:else>
          </dgm:choose>
          <dgm:choose name="Name98">
            <dgm:if name="Name99" func="var" arg="dir" op="equ" val="norm">
              <dgm:shape xmlns:r="http://schemas.openxmlformats.org/officeDocument/2006/relationships" rot="-90" type="rect" r:blip="">
                <dgm:adjLst/>
              </dgm:shape>
            </dgm:if>
            <dgm:else name="Name100">
              <dgm:shape xmlns:r="http://schemas.openxmlformats.org/officeDocument/2006/relationships" rot="90" type="rect" r:blip="">
                <dgm:adjLst/>
              </dgm:shape>
            </dgm:else>
          </dgm:choose>
          <dgm:presOf axis="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</dgm:layoutNode>
      <dgm:choose name="Name101">
        <dgm:if name="Name102" axis="ch" ptType="node" func="cnt" op="gte" val="1">
          <dgm:forEach name="negSibTransForEach" axis="ch" ptType="sibTrans" hideLastTrans="0" cnt="1">
            <dgm:layoutNode name="neg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  <dgm:layoutNode name="composite">
            <dgm:alg type="composite">
              <dgm:param type="ar" val="0.5"/>
            </dgm:alg>
            <dgm:shape xmlns:r="http://schemas.openxmlformats.org/officeDocument/2006/relationships" r:blip="">
              <dgm:adjLst/>
            </dgm:shape>
            <dgm:choose name="Name103">
              <dgm:if name="Name104" func="var" arg="dir" op="equ" val="norm">
                <dgm:constrLst>
                  <dgm:constr type="l" for="ch" forName="Child" refType="w" fact="0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if>
              <dgm:else name="Name105">
                <dgm:constrLst>
                  <dgm:constr type="r" for="ch" forName="Child" refType="w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else>
            </dgm:choose>
            <dgm:ruleLst/>
            <dgm:layoutNode name="Child" styleLbl="revTx">
              <dgm:varLst>
                <dgm:chMax val="0"/>
                <dgm:chPref val="0"/>
                <dgm:bulletEnabled val="1"/>
              </dgm:varLst>
              <dgm:choose name="Name106">
                <dgm:if name="Name107" func="var" arg="dir" op="equ" val="norm">
                  <dgm:alg type="tx">
                    <dgm:param type="parTxLTRAlign" val="l"/>
                    <dgm:param type="parTxRTLAlign" val="r"/>
                    <dgm:param type="txAnchorVert" val="t"/>
                  </dgm:alg>
                </dgm:if>
                <dgm:else name="Name108">
                  <dgm:alg type="tx">
                    <dgm:param type="parTxLTRAlign" val="r"/>
                    <dgm:param type="parTxRTLAlign" val="l"/>
                    <dgm:param type="txAnchorVert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"/>
                <dgm:constr type="rMarg" refType="primFontSz" fact="0"/>
                <dgm:constr type="tMarg" refType="primFontSz" fact="0"/>
                <dgm:constr type="bMarg" refType="primFontSz" fact="0"/>
              </dgm:constrLst>
              <dgm:ruleLst>
                <dgm:rule type="primFontSz" val="5" fact="NaN" max="NaN"/>
              </dgm:ruleLst>
            </dgm:layoutNode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</dgm:if>
        <dgm:else name="Name10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g265447dce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" name="Google Shape;13;g265447dce3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g265447dce3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65447dce35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g265447dce35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65447dce35_0_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035305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65447dce35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g265447dce35_0_1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265447dce35_0_1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65447dce35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Google Shape;234;g265447dce35_0_2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265447dce35_0_2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65447dce35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0" name="Google Shape;620;g265447dce35_0_5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g265447dce35_0_5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265447dce35_0_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6" name="Google Shape;746;g265447dce35_0_7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g265447dce35_0_7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65447dce3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" name="Google Shape;34;g265447dce35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g265447dce35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65447dce35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265447dce35_0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65447dce35_0_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65447dce35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g265447dce35_0_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265447dce35_0_1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65447dce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265447dce35_0_1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265447dce35_0_1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151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65447dce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265447dce35_0_1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265447dce35_0_1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97852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65447dce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265447dce35_0_1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265447dce35_0_1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31518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65447dce35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g265447dce35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65447dce35_0_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56422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65447dce35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g265447dce35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65447dce35_0_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1611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5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9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5.png"/><Relationship Id="rId7" Type="http://schemas.openxmlformats.org/officeDocument/2006/relationships/image" Target="../media/image46.png"/><Relationship Id="rId12" Type="http://schemas.openxmlformats.org/officeDocument/2006/relationships/image" Target="../media/image5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5.png"/><Relationship Id="rId11" Type="http://schemas.openxmlformats.org/officeDocument/2006/relationships/image" Target="../media/image2.png"/><Relationship Id="rId5" Type="http://schemas.openxmlformats.org/officeDocument/2006/relationships/image" Target="../media/image44.png"/><Relationship Id="rId10" Type="http://schemas.openxmlformats.org/officeDocument/2006/relationships/image" Target="../media/image49.png"/><Relationship Id="rId4" Type="http://schemas.openxmlformats.org/officeDocument/2006/relationships/image" Target="../media/image43.png"/><Relationship Id="rId9" Type="http://schemas.openxmlformats.org/officeDocument/2006/relationships/image" Target="../media/image4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13" Type="http://schemas.openxmlformats.org/officeDocument/2006/relationships/hyperlink" Target="https://x.com/sfasseu" TargetMode="External"/><Relationship Id="rId3" Type="http://schemas.openxmlformats.org/officeDocument/2006/relationships/image" Target="../media/image13.png"/><Relationship Id="rId7" Type="http://schemas.openxmlformats.org/officeDocument/2006/relationships/image" Target="../media/image53.png"/><Relationship Id="rId12" Type="http://schemas.openxmlformats.org/officeDocument/2006/relationships/image" Target="../media/image57.png"/><Relationship Id="rId2" Type="http://schemas.openxmlformats.org/officeDocument/2006/relationships/notesSlide" Target="../notesSlides/notesSlide14.xml"/><Relationship Id="rId16" Type="http://schemas.openxmlformats.org/officeDocument/2006/relationships/image" Target="../media/image5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11" Type="http://schemas.openxmlformats.org/officeDocument/2006/relationships/image" Target="../media/image56.png"/><Relationship Id="rId5" Type="http://schemas.openxmlformats.org/officeDocument/2006/relationships/image" Target="../media/image51.png"/><Relationship Id="rId15" Type="http://schemas.openxmlformats.org/officeDocument/2006/relationships/hyperlink" Target="https://www.linkedin.com/in/steve-fasseu" TargetMode="External"/><Relationship Id="rId10" Type="http://schemas.openxmlformats.org/officeDocument/2006/relationships/image" Target="../media/image55.png"/><Relationship Id="rId4" Type="http://schemas.openxmlformats.org/officeDocument/2006/relationships/image" Target="../media/image2.png"/><Relationship Id="rId9" Type="http://schemas.openxmlformats.org/officeDocument/2006/relationships/hyperlink" Target="https://github.com/SFasseu" TargetMode="External"/><Relationship Id="rId14" Type="http://schemas.openxmlformats.org/officeDocument/2006/relationships/hyperlink" Target="mailto:s.fasseu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5.png"/><Relationship Id="rId7" Type="http://schemas.openxmlformats.org/officeDocument/2006/relationships/image" Target="../media/image27.png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g265447dce35_0_0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7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g265447dce35_0_0"/>
          <p:cNvSpPr/>
          <p:nvPr/>
        </p:nvSpPr>
        <p:spPr>
          <a:xfrm>
            <a:off x="5639505" y="901700"/>
            <a:ext cx="13391700" cy="12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6400"/>
              <a:buFont typeface="Lato"/>
              <a:buNone/>
            </a:pPr>
            <a:r>
              <a:rPr lang="en-US" sz="8000" b="1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The Developers RoadMap</a:t>
            </a:r>
            <a:endParaRPr lang="en-US"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g265447dce35_0_0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7;g265447dce35_0_0">
            <a:extLst>
              <a:ext uri="{FF2B5EF4-FFF2-40B4-BE49-F238E27FC236}">
                <a16:creationId xmlns:a16="http://schemas.microsoft.com/office/drawing/2014/main" id="{841A71C7-FC91-B7EC-ADA3-62EDB4C2D5B1}"/>
              </a:ext>
            </a:extLst>
          </p:cNvPr>
          <p:cNvSpPr/>
          <p:nvPr/>
        </p:nvSpPr>
        <p:spPr>
          <a:xfrm>
            <a:off x="3190264" y="2509911"/>
            <a:ext cx="18006646" cy="124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fr-FR" sz="480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Votre guide pour évoluer dans votre carrière tech</a:t>
            </a:r>
          </a:p>
        </p:txBody>
      </p:sp>
      <p:cxnSp>
        <p:nvCxnSpPr>
          <p:cNvPr id="11" name="Connecteur : en arc 10">
            <a:extLst>
              <a:ext uri="{FF2B5EF4-FFF2-40B4-BE49-F238E27FC236}">
                <a16:creationId xmlns:a16="http://schemas.microsoft.com/office/drawing/2014/main" id="{5C17FCE9-948A-B581-BA57-7CBFA3252C2E}"/>
              </a:ext>
            </a:extLst>
          </p:cNvPr>
          <p:cNvCxnSpPr>
            <a:cxnSpLocks/>
          </p:cNvCxnSpPr>
          <p:nvPr/>
        </p:nvCxnSpPr>
        <p:spPr>
          <a:xfrm>
            <a:off x="8721971" y="7908167"/>
            <a:ext cx="6348044" cy="2912233"/>
          </a:xfrm>
          <a:prstGeom prst="curvedConnector3">
            <a:avLst>
              <a:gd name="adj1" fmla="val 50000"/>
            </a:avLst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2AA9AD94-145C-BF50-7C71-6FCAA9F5E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9003" y="11429950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6071752-6CAF-E6EB-F8E7-CF55B00A9F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91293" y="3955950"/>
            <a:ext cx="8858350" cy="8858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A206FC5-2F17-E94D-5170-16DF0C6D45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343" y="3406505"/>
            <a:ext cx="9003324" cy="90033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265447dce35_0_96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7" y="13330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265447dce35_0_96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265447dce35_0_96"/>
          <p:cNvSpPr/>
          <p:nvPr/>
        </p:nvSpPr>
        <p:spPr>
          <a:xfrm>
            <a:off x="2934067" y="1384300"/>
            <a:ext cx="8129100" cy="112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B5642CE5-892B-06AD-F3B5-AA5E2151E226}"/>
              </a:ext>
            </a:extLst>
          </p:cNvPr>
          <p:cNvGrpSpPr/>
          <p:nvPr/>
        </p:nvGrpSpPr>
        <p:grpSpPr>
          <a:xfrm>
            <a:off x="7026300" y="5007563"/>
            <a:ext cx="8129100" cy="1371600"/>
            <a:chOff x="2934067" y="9652000"/>
            <a:chExt cx="8129100" cy="1371600"/>
          </a:xfrm>
        </p:grpSpPr>
        <p:sp>
          <p:nvSpPr>
            <p:cNvPr id="122" name="Google Shape;122;g265447dce35_0_96"/>
            <p:cNvSpPr/>
            <p:nvPr/>
          </p:nvSpPr>
          <p:spPr>
            <a:xfrm>
              <a:off x="2934067" y="9652000"/>
              <a:ext cx="8129100" cy="1371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g265447dce35_0_96"/>
            <p:cNvSpPr/>
            <p:nvPr/>
          </p:nvSpPr>
          <p:spPr>
            <a:xfrm>
              <a:off x="3696162" y="9956800"/>
              <a:ext cx="6344654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Intelligence </a:t>
              </a:r>
              <a:r>
                <a:rPr lang="en-US" sz="4800" b="0" i="0" u="none" strike="noStrike" cap="none" dirty="0" err="1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Artificielle</a:t>
              </a:r>
              <a:endParaRPr sz="4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4" name="Google Shape;124;g265447dce35_0_96"/>
          <p:cNvSpPr/>
          <p:nvPr/>
        </p:nvSpPr>
        <p:spPr>
          <a:xfrm>
            <a:off x="2934067" y="11633200"/>
            <a:ext cx="81291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265447dce35_0_96"/>
          <p:cNvSpPr/>
          <p:nvPr/>
        </p:nvSpPr>
        <p:spPr>
          <a:xfrm>
            <a:off x="13323965" y="1384300"/>
            <a:ext cx="8129100" cy="112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265447dce35_0_96"/>
          <p:cNvSpPr/>
          <p:nvPr/>
        </p:nvSpPr>
        <p:spPr>
          <a:xfrm>
            <a:off x="13323965" y="11633200"/>
            <a:ext cx="81291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;g265447dce35_0_64">
            <a:extLst>
              <a:ext uri="{FF2B5EF4-FFF2-40B4-BE49-F238E27FC236}">
                <a16:creationId xmlns:a16="http://schemas.microsoft.com/office/drawing/2014/main" id="{60FC1C0A-85DB-585E-B331-EAE6E93706DD}"/>
              </a:ext>
            </a:extLst>
          </p:cNvPr>
          <p:cNvSpPr/>
          <p:nvPr/>
        </p:nvSpPr>
        <p:spPr>
          <a:xfrm>
            <a:off x="269290" y="580000"/>
            <a:ext cx="13956664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fr-FR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Les compétences techniques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6B72BC7-01B6-1DBE-83C3-7D0AB6A59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777" y="7674713"/>
            <a:ext cx="2193686" cy="2193686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5B1B0C0-3225-923C-E441-BB0745A261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91889" y="7909338"/>
            <a:ext cx="1803396" cy="1803396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C2FA89C8-CD1B-AF60-3F74-1C9FCBD69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069170" y="12035544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Google Shape;86;g265447dce35_0_64">
            <a:extLst>
              <a:ext uri="{FF2B5EF4-FFF2-40B4-BE49-F238E27FC236}">
                <a16:creationId xmlns:a16="http://schemas.microsoft.com/office/drawing/2014/main" id="{7855918A-A550-F214-9DE7-BBE243A16F82}"/>
              </a:ext>
            </a:extLst>
          </p:cNvPr>
          <p:cNvSpPr/>
          <p:nvPr/>
        </p:nvSpPr>
        <p:spPr>
          <a:xfrm>
            <a:off x="2934067" y="1860012"/>
            <a:ext cx="13956664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fr-FR" sz="66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Les technologies émergentes </a:t>
            </a:r>
            <a:endParaRPr sz="6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26455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g265447dce35_0_181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265447dce35_0_181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265447dce35_0_181"/>
          <p:cNvSpPr/>
          <p:nvPr/>
        </p:nvSpPr>
        <p:spPr>
          <a:xfrm>
            <a:off x="1778222" y="3632200"/>
            <a:ext cx="20843400" cy="82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265447dce35_0_181"/>
          <p:cNvSpPr/>
          <p:nvPr/>
        </p:nvSpPr>
        <p:spPr>
          <a:xfrm>
            <a:off x="1778222" y="3632200"/>
            <a:ext cx="6439800" cy="8280300"/>
          </a:xfrm>
          <a:prstGeom prst="rect">
            <a:avLst/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g265447dce35_0_181"/>
          <p:cNvSpPr/>
          <p:nvPr/>
        </p:nvSpPr>
        <p:spPr>
          <a:xfrm>
            <a:off x="4185173" y="4089400"/>
            <a:ext cx="1625700" cy="1625700"/>
          </a:xfrm>
          <a:prstGeom prst="roundRect">
            <a:avLst>
              <a:gd name="adj" fmla="val 78188"/>
            </a:avLst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3" name="Google Shape;213;g265447dce35_0_181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90011" y="4394200"/>
            <a:ext cx="1016127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265447dce35_0_181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640843" y="4545013"/>
            <a:ext cx="714464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265447dce35_0_181"/>
          <p:cNvSpPr/>
          <p:nvPr/>
        </p:nvSpPr>
        <p:spPr>
          <a:xfrm>
            <a:off x="2602523" y="6019800"/>
            <a:ext cx="5117123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4800"/>
              <a:buFont typeface="Marcellus"/>
              <a:buNone/>
            </a:pPr>
            <a:r>
              <a:rPr lang="en-US" sz="4000" b="0" i="0" u="none" strike="noStrike" cap="none" dirty="0">
                <a:solidFill>
                  <a:srgbClr val="FF9900"/>
                </a:solidFill>
                <a:latin typeface="Marcellus"/>
                <a:ea typeface="Marcellus"/>
                <a:cs typeface="Marcellus"/>
                <a:sym typeface="Marcellus"/>
              </a:rPr>
              <a:t>Communication</a:t>
            </a:r>
            <a:endParaRPr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g265447dce35_0_181"/>
          <p:cNvSpPr/>
          <p:nvPr/>
        </p:nvSpPr>
        <p:spPr>
          <a:xfrm>
            <a:off x="2167673" y="6804854"/>
            <a:ext cx="5660700" cy="3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6858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Capacité à expliquer des concepts techniques à des non-techniciens.</a:t>
            </a:r>
          </a:p>
          <a:p>
            <a:pPr marL="342900" marR="0" lvl="1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</a:pPr>
            <a:endParaRPr lang="fr-FR" sz="3200" b="0" i="0" u="none" strike="noStrike" cap="none" dirty="0">
              <a:solidFill>
                <a:srgbClr val="0E0E0E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Rédaction de documentation claire et concise.</a:t>
            </a:r>
          </a:p>
          <a:p>
            <a:pPr marL="6858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endParaRPr lang="fr-FR" sz="3200" dirty="0">
              <a:solidFill>
                <a:srgbClr val="0E0E0E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Présentation efficace des idées et des solutions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g265447dce35_0_181"/>
          <p:cNvSpPr/>
          <p:nvPr/>
        </p:nvSpPr>
        <p:spPr>
          <a:xfrm>
            <a:off x="8980022" y="3632200"/>
            <a:ext cx="6439800" cy="8280300"/>
          </a:xfrm>
          <a:prstGeom prst="rect">
            <a:avLst/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65447dce35_0_181"/>
          <p:cNvSpPr/>
          <p:nvPr/>
        </p:nvSpPr>
        <p:spPr>
          <a:xfrm>
            <a:off x="11386973" y="4089400"/>
            <a:ext cx="1625700" cy="1625700"/>
          </a:xfrm>
          <a:prstGeom prst="roundRect">
            <a:avLst>
              <a:gd name="adj" fmla="val 78188"/>
            </a:avLst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0" name="Google Shape;220;g265447dce35_0_181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691811" y="4394200"/>
            <a:ext cx="1016127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265447dce35_0_181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815354" y="4505325"/>
            <a:ext cx="769041" cy="781844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265447dce35_0_181"/>
          <p:cNvSpPr/>
          <p:nvPr/>
        </p:nvSpPr>
        <p:spPr>
          <a:xfrm>
            <a:off x="9741876" y="6019800"/>
            <a:ext cx="4484077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4800"/>
              <a:buFont typeface="Marcellus"/>
              <a:buNone/>
            </a:pPr>
            <a:r>
              <a:rPr lang="en-US" sz="4000" b="0" i="0" u="none" strike="noStrike" cap="none" dirty="0">
                <a:solidFill>
                  <a:srgbClr val="FF9900"/>
                </a:solidFill>
                <a:latin typeface="Marcellus"/>
                <a:ea typeface="Marcellus"/>
                <a:cs typeface="Marcellus"/>
                <a:sym typeface="Marcellus"/>
              </a:rPr>
              <a:t>Collaboration</a:t>
            </a:r>
            <a:endParaRPr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g265447dce35_0_181"/>
          <p:cNvSpPr/>
          <p:nvPr/>
        </p:nvSpPr>
        <p:spPr>
          <a:xfrm>
            <a:off x="9437280" y="7086600"/>
            <a:ext cx="5660700" cy="3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6858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Travail efficace en équipe multidisciplinaire</a:t>
            </a:r>
          </a:p>
          <a:p>
            <a:pPr marL="6858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endParaRPr lang="fr-FR" sz="3200" dirty="0">
              <a:solidFill>
                <a:srgbClr val="0E0E0E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Partage de connaissances et de bonnes pratiques</a:t>
            </a:r>
          </a:p>
          <a:p>
            <a:pPr marL="6858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endParaRPr lang="fr-FR" sz="3200" dirty="0">
              <a:solidFill>
                <a:srgbClr val="0E0E0E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Gestion des conflits et recherche de consensus</a:t>
            </a: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g265447dce35_0_181"/>
          <p:cNvSpPr/>
          <p:nvPr/>
        </p:nvSpPr>
        <p:spPr>
          <a:xfrm>
            <a:off x="16181822" y="3632200"/>
            <a:ext cx="6439800" cy="8280300"/>
          </a:xfrm>
          <a:prstGeom prst="rect">
            <a:avLst/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265447dce35_0_181"/>
          <p:cNvSpPr/>
          <p:nvPr/>
        </p:nvSpPr>
        <p:spPr>
          <a:xfrm>
            <a:off x="18588773" y="4089400"/>
            <a:ext cx="1625700" cy="1625700"/>
          </a:xfrm>
          <a:prstGeom prst="roundRect">
            <a:avLst>
              <a:gd name="adj" fmla="val 78188"/>
            </a:avLst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7" name="Google Shape;227;g265447dce35_0_181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93611" y="4394200"/>
            <a:ext cx="1016127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g265447dce35_0_181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9076197" y="4457700"/>
            <a:ext cx="650956" cy="88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265447dce35_0_181"/>
          <p:cNvSpPr/>
          <p:nvPr/>
        </p:nvSpPr>
        <p:spPr>
          <a:xfrm>
            <a:off x="16169153" y="6019800"/>
            <a:ext cx="6439799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4800"/>
              <a:buFont typeface="Marcellus"/>
              <a:buNone/>
            </a:pPr>
            <a:r>
              <a:rPr lang="en-US" sz="4000" b="0" i="0" u="none" strike="noStrike" cap="none" dirty="0" err="1">
                <a:solidFill>
                  <a:srgbClr val="FF9900"/>
                </a:solidFill>
                <a:latin typeface="Marcellus"/>
                <a:ea typeface="Marcellus"/>
                <a:cs typeface="Marcellus"/>
                <a:sym typeface="Marcellus"/>
              </a:rPr>
              <a:t>Résolution</a:t>
            </a:r>
            <a:r>
              <a:rPr lang="en-US" sz="4000" b="0" i="0" u="none" strike="noStrike" cap="none" dirty="0">
                <a:solidFill>
                  <a:srgbClr val="FF9900"/>
                </a:solidFill>
                <a:latin typeface="Marcellus"/>
                <a:ea typeface="Marcellus"/>
                <a:cs typeface="Marcellus"/>
                <a:sym typeface="Marcellus"/>
              </a:rPr>
              <a:t> de </a:t>
            </a:r>
            <a:r>
              <a:rPr lang="en-US" sz="4000" b="0" i="0" u="none" strike="noStrike" cap="none" dirty="0" err="1">
                <a:solidFill>
                  <a:srgbClr val="FF9900"/>
                </a:solidFill>
                <a:latin typeface="Marcellus"/>
                <a:ea typeface="Marcellus"/>
                <a:cs typeface="Marcellus"/>
                <a:sym typeface="Marcellus"/>
              </a:rPr>
              <a:t>problèmes</a:t>
            </a:r>
            <a:endParaRPr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265447dce35_0_181"/>
          <p:cNvSpPr/>
          <p:nvPr/>
        </p:nvSpPr>
        <p:spPr>
          <a:xfrm>
            <a:off x="16639080" y="7086600"/>
            <a:ext cx="5660700" cy="3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6858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r>
              <a:rPr lang="en-US" sz="3200" b="0" i="0" u="none" strike="noStrike" cap="none" dirty="0" err="1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Approche</a:t>
            </a: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3200" b="0" i="0" u="none" strike="noStrike" cap="none" dirty="0" err="1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analytique</a:t>
            </a: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 et </a:t>
            </a:r>
            <a:r>
              <a:rPr lang="en-US" sz="3200" b="0" i="0" u="none" strike="noStrike" cap="none" dirty="0" err="1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logique</a:t>
            </a: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marR="0" lvl="1" indent="-342900" algn="l" rtl="0">
              <a:spcBef>
                <a:spcPts val="400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Capacité à décomposer des problèmes complexes</a:t>
            </a: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marR="0" lvl="1" indent="-342900" algn="l" rtl="0">
              <a:spcBef>
                <a:spcPts val="400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Char char="•"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Créativité dans la recherche de solutions innovantes</a:t>
            </a: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86;g265447dce35_0_64">
            <a:extLst>
              <a:ext uri="{FF2B5EF4-FFF2-40B4-BE49-F238E27FC236}">
                <a16:creationId xmlns:a16="http://schemas.microsoft.com/office/drawing/2014/main" id="{DFE5CCF9-A6D5-319A-CDBA-01417804D3BD}"/>
              </a:ext>
            </a:extLst>
          </p:cNvPr>
          <p:cNvSpPr/>
          <p:nvPr/>
        </p:nvSpPr>
        <p:spPr>
          <a:xfrm>
            <a:off x="269290" y="580000"/>
            <a:ext cx="13956664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fr-FR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Les Soft </a:t>
            </a:r>
            <a:r>
              <a:rPr lang="fr-FR" sz="8000" b="0" i="0" u="none" strike="noStrike" cap="none" dirty="0" err="1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Skills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27766D-28BB-9A3B-6134-DDE94F383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069170" y="12035544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g265447dce35_0_211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265447dce35_0_211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0" name="Google Shape;240;g265447dce35_0_211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1048" y="2146300"/>
            <a:ext cx="23637654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g265447dce35_0_211"/>
          <p:cNvSpPr/>
          <p:nvPr/>
        </p:nvSpPr>
        <p:spPr>
          <a:xfrm>
            <a:off x="685886" y="4991100"/>
            <a:ext cx="4737600" cy="59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65447dce35_0_211"/>
          <p:cNvSpPr/>
          <p:nvPr/>
        </p:nvSpPr>
        <p:spPr>
          <a:xfrm>
            <a:off x="685886" y="49911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g265447dce35_0_211"/>
          <p:cNvSpPr/>
          <p:nvPr/>
        </p:nvSpPr>
        <p:spPr>
          <a:xfrm>
            <a:off x="685886" y="49911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7" name="Google Shape;247;g265447dce35_0_211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41830" y="713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265447dce35_0_211"/>
          <p:cNvSpPr/>
          <p:nvPr/>
        </p:nvSpPr>
        <p:spPr>
          <a:xfrm>
            <a:off x="685886" y="91694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265447dce35_0_211"/>
          <p:cNvSpPr/>
          <p:nvPr/>
        </p:nvSpPr>
        <p:spPr>
          <a:xfrm>
            <a:off x="685886" y="91694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g265447dce35_0_211"/>
          <p:cNvSpPr/>
          <p:nvPr/>
        </p:nvSpPr>
        <p:spPr>
          <a:xfrm>
            <a:off x="6782648" y="4991100"/>
            <a:ext cx="4737600" cy="59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265447dce35_0_211"/>
          <p:cNvSpPr/>
          <p:nvPr/>
        </p:nvSpPr>
        <p:spPr>
          <a:xfrm>
            <a:off x="6782648" y="49911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265447dce35_0_211"/>
          <p:cNvSpPr/>
          <p:nvPr/>
        </p:nvSpPr>
        <p:spPr>
          <a:xfrm>
            <a:off x="6782648" y="49911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9" name="Google Shape;259;g265447dce35_0_211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38592" y="713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265447dce35_0_211"/>
          <p:cNvSpPr/>
          <p:nvPr/>
        </p:nvSpPr>
        <p:spPr>
          <a:xfrm>
            <a:off x="6782648" y="91694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265447dce35_0_211"/>
          <p:cNvSpPr/>
          <p:nvPr/>
        </p:nvSpPr>
        <p:spPr>
          <a:xfrm>
            <a:off x="6782648" y="91694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265447dce35_0_211"/>
          <p:cNvSpPr/>
          <p:nvPr/>
        </p:nvSpPr>
        <p:spPr>
          <a:xfrm>
            <a:off x="12879410" y="4991100"/>
            <a:ext cx="4737600" cy="59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265447dce35_0_211"/>
          <p:cNvSpPr/>
          <p:nvPr/>
        </p:nvSpPr>
        <p:spPr>
          <a:xfrm>
            <a:off x="12879410" y="49911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1" name="Google Shape;271;g265447dce35_0_211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435354" y="713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g265447dce35_0_211"/>
          <p:cNvSpPr/>
          <p:nvPr/>
        </p:nvSpPr>
        <p:spPr>
          <a:xfrm>
            <a:off x="12879410" y="91694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265447dce35_0_211"/>
          <p:cNvSpPr/>
          <p:nvPr/>
        </p:nvSpPr>
        <p:spPr>
          <a:xfrm>
            <a:off x="12879410" y="91694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g265447dce35_0_211"/>
          <p:cNvSpPr/>
          <p:nvPr/>
        </p:nvSpPr>
        <p:spPr>
          <a:xfrm>
            <a:off x="18976172" y="4991100"/>
            <a:ext cx="4737600" cy="59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g265447dce35_0_211"/>
          <p:cNvSpPr/>
          <p:nvPr/>
        </p:nvSpPr>
        <p:spPr>
          <a:xfrm>
            <a:off x="18976172" y="49911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g265447dce35_0_211"/>
          <p:cNvSpPr/>
          <p:nvPr/>
        </p:nvSpPr>
        <p:spPr>
          <a:xfrm>
            <a:off x="18976172" y="49911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3" name="Google Shape;283;g265447dce35_0_211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532116" y="7137400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265447dce35_0_211"/>
          <p:cNvSpPr/>
          <p:nvPr/>
        </p:nvSpPr>
        <p:spPr>
          <a:xfrm>
            <a:off x="18976172" y="91694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265447dce35_0_211"/>
          <p:cNvSpPr/>
          <p:nvPr/>
        </p:nvSpPr>
        <p:spPr>
          <a:xfrm>
            <a:off x="18976172" y="9169400"/>
            <a:ext cx="47376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BBC84BBC-5461-86F4-0D29-704515F1559B}"/>
              </a:ext>
            </a:extLst>
          </p:cNvPr>
          <p:cNvGrpSpPr/>
          <p:nvPr/>
        </p:nvGrpSpPr>
        <p:grpSpPr>
          <a:xfrm>
            <a:off x="15934076" y="1184888"/>
            <a:ext cx="5347500" cy="10206962"/>
            <a:chOff x="15934076" y="1184888"/>
            <a:chExt cx="5347500" cy="10206962"/>
          </a:xfrm>
        </p:grpSpPr>
        <p:sp>
          <p:nvSpPr>
            <p:cNvPr id="265" name="Google Shape;265;g265447dce35_0_211"/>
            <p:cNvSpPr/>
            <p:nvPr/>
          </p:nvSpPr>
          <p:spPr>
            <a:xfrm>
              <a:off x="15934076" y="3759250"/>
              <a:ext cx="5347500" cy="7632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0E0E0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g265447dce35_0_211"/>
            <p:cNvSpPr/>
            <p:nvPr/>
          </p:nvSpPr>
          <p:spPr>
            <a:xfrm>
              <a:off x="16100922" y="1184888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Développement de la marque personnelle</a:t>
              </a:r>
              <a:endParaRPr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g265447dce35_0_211"/>
            <p:cNvSpPr/>
            <p:nvPr/>
          </p:nvSpPr>
          <p:spPr>
            <a:xfrm>
              <a:off x="16061157" y="8647038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Partager vos connaissances via des tutoriels ou des articles</a:t>
              </a:r>
              <a:endParaRPr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g265447dce35_0_211"/>
            <p:cNvSpPr/>
            <p:nvPr/>
          </p:nvSpPr>
          <p:spPr>
            <a:xfrm>
              <a:off x="17547177" y="2324150"/>
              <a:ext cx="2133900" cy="2133600"/>
            </a:xfrm>
            <a:prstGeom prst="roundRect">
              <a:avLst>
                <a:gd name="adj" fmla="val 198429"/>
              </a:avLst>
            </a:prstGeom>
            <a:solidFill>
              <a:srgbClr val="FF9900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g265447dce35_0_211"/>
            <p:cNvSpPr/>
            <p:nvPr/>
          </p:nvSpPr>
          <p:spPr>
            <a:xfrm>
              <a:off x="18201309" y="2755950"/>
              <a:ext cx="1164300" cy="160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0"/>
                <a:buFont typeface="Marcellus"/>
                <a:buNone/>
              </a:pPr>
              <a:r>
                <a:rPr lang="en-US" sz="8000" dirty="0">
                  <a:solidFill>
                    <a:srgbClr val="FFFFFF"/>
                  </a:solidFill>
                  <a:latin typeface="Marcellus"/>
                  <a:ea typeface="Calibri"/>
                  <a:cs typeface="Calibri"/>
                  <a:sym typeface="Marcellus"/>
                </a:rPr>
                <a:t>D</a:t>
              </a:r>
              <a:endParaRPr sz="8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276;g265447dce35_0_211">
              <a:extLst>
                <a:ext uri="{FF2B5EF4-FFF2-40B4-BE49-F238E27FC236}">
                  <a16:creationId xmlns:a16="http://schemas.microsoft.com/office/drawing/2014/main" id="{BF44DF47-3829-8BC7-247C-E8700DB99278}"/>
                </a:ext>
              </a:extLst>
            </p:cNvPr>
            <p:cNvSpPr/>
            <p:nvPr/>
          </p:nvSpPr>
          <p:spPr>
            <a:xfrm>
              <a:off x="16061157" y="5230225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Créer et maintenir un blog technique</a:t>
              </a:r>
              <a:endParaRPr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276;g265447dce35_0_211">
              <a:extLst>
                <a:ext uri="{FF2B5EF4-FFF2-40B4-BE49-F238E27FC236}">
                  <a16:creationId xmlns:a16="http://schemas.microsoft.com/office/drawing/2014/main" id="{E4494D86-A7C4-E30F-7602-403F07FB46E8}"/>
                </a:ext>
              </a:extLst>
            </p:cNvPr>
            <p:cNvSpPr/>
            <p:nvPr/>
          </p:nvSpPr>
          <p:spPr>
            <a:xfrm>
              <a:off x="16158499" y="6661588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Être actif sur les réseaux sociaux professionnels (LinkedIn, Twitter)</a:t>
              </a:r>
              <a:endParaRPr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5D9285BC-BAC0-F370-D553-981E575299E9}"/>
              </a:ext>
            </a:extLst>
          </p:cNvPr>
          <p:cNvGrpSpPr/>
          <p:nvPr/>
        </p:nvGrpSpPr>
        <p:grpSpPr>
          <a:xfrm>
            <a:off x="8670784" y="1566425"/>
            <a:ext cx="5404612" cy="9997413"/>
            <a:chOff x="15832474" y="1388575"/>
            <a:chExt cx="5404612" cy="9997413"/>
          </a:xfrm>
        </p:grpSpPr>
        <p:sp>
          <p:nvSpPr>
            <p:cNvPr id="6" name="Google Shape;265;g265447dce35_0_211">
              <a:extLst>
                <a:ext uri="{FF2B5EF4-FFF2-40B4-BE49-F238E27FC236}">
                  <a16:creationId xmlns:a16="http://schemas.microsoft.com/office/drawing/2014/main" id="{23272C28-400E-9E5E-B3D8-46F29DE028FB}"/>
                </a:ext>
              </a:extLst>
            </p:cNvPr>
            <p:cNvSpPr/>
            <p:nvPr/>
          </p:nvSpPr>
          <p:spPr>
            <a:xfrm>
              <a:off x="15832474" y="3753388"/>
              <a:ext cx="5347500" cy="7632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0E0E0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70;g265447dce35_0_211">
              <a:extLst>
                <a:ext uri="{FF2B5EF4-FFF2-40B4-BE49-F238E27FC236}">
                  <a16:creationId xmlns:a16="http://schemas.microsoft.com/office/drawing/2014/main" id="{195040EE-3E5F-B14B-7573-F695DD15AF39}"/>
                </a:ext>
              </a:extLst>
            </p:cNvPr>
            <p:cNvSpPr/>
            <p:nvPr/>
          </p:nvSpPr>
          <p:spPr>
            <a:xfrm>
              <a:off x="15941462" y="1388575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en-US" sz="3200" b="0" i="0" u="none" strike="noStrike" cap="none" dirty="0" err="1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Apprentissage</a:t>
              </a:r>
              <a:r>
                <a:rPr lang="en-US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3200" b="0" i="0" u="none" strike="noStrike" cap="none" dirty="0" err="1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continu</a:t>
              </a:r>
              <a:endParaRPr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276;g265447dce35_0_211">
              <a:extLst>
                <a:ext uri="{FF2B5EF4-FFF2-40B4-BE49-F238E27FC236}">
                  <a16:creationId xmlns:a16="http://schemas.microsoft.com/office/drawing/2014/main" id="{F0980CAE-0E5A-0478-F6D9-74EBE78EF5F1}"/>
                </a:ext>
              </a:extLst>
            </p:cNvPr>
            <p:cNvSpPr/>
            <p:nvPr/>
          </p:nvSpPr>
          <p:spPr>
            <a:xfrm>
              <a:off x="16363886" y="4811638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Suivre des cours en ligne (</a:t>
              </a:r>
              <a:r>
                <a:rPr lang="fr-FR" sz="3200" b="0" i="0" u="none" strike="noStrike" cap="none" dirty="0" err="1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Udemy</a:t>
              </a: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, Coursera, </a:t>
              </a:r>
              <a:r>
                <a:rPr lang="fr-FR" sz="3200" b="0" i="0" u="none" strike="noStrike" cap="none" dirty="0" err="1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edX</a:t>
              </a: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)</a:t>
              </a:r>
              <a:endParaRPr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93;g265447dce35_0_211">
              <a:extLst>
                <a:ext uri="{FF2B5EF4-FFF2-40B4-BE49-F238E27FC236}">
                  <a16:creationId xmlns:a16="http://schemas.microsoft.com/office/drawing/2014/main" id="{4BBD5A4A-8FBC-72C4-B511-CB502AFC1406}"/>
                </a:ext>
              </a:extLst>
            </p:cNvPr>
            <p:cNvSpPr/>
            <p:nvPr/>
          </p:nvSpPr>
          <p:spPr>
            <a:xfrm>
              <a:off x="17547177" y="2324150"/>
              <a:ext cx="2133900" cy="2133600"/>
            </a:xfrm>
            <a:prstGeom prst="roundRect">
              <a:avLst>
                <a:gd name="adj" fmla="val 198429"/>
              </a:avLst>
            </a:prstGeom>
            <a:solidFill>
              <a:srgbClr val="FF9900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4;g265447dce35_0_211">
              <a:extLst>
                <a:ext uri="{FF2B5EF4-FFF2-40B4-BE49-F238E27FC236}">
                  <a16:creationId xmlns:a16="http://schemas.microsoft.com/office/drawing/2014/main" id="{2F01CCDF-4F6D-F588-D567-C772F70513C8}"/>
                </a:ext>
              </a:extLst>
            </p:cNvPr>
            <p:cNvSpPr/>
            <p:nvPr/>
          </p:nvSpPr>
          <p:spPr>
            <a:xfrm>
              <a:off x="18201309" y="2755950"/>
              <a:ext cx="1164300" cy="160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0"/>
                <a:buFont typeface="Marcellus"/>
                <a:buNone/>
              </a:pPr>
              <a:r>
                <a:rPr lang="en-US" sz="8000" dirty="0">
                  <a:solidFill>
                    <a:srgbClr val="FFFFFF"/>
                  </a:solidFill>
                  <a:latin typeface="Marcellus"/>
                  <a:ea typeface="Calibri"/>
                  <a:cs typeface="Calibri"/>
                  <a:sym typeface="Marcellus"/>
                </a:rPr>
                <a:t>A</a:t>
              </a:r>
              <a:endParaRPr sz="8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76;g265447dce35_0_211">
              <a:extLst>
                <a:ext uri="{FF2B5EF4-FFF2-40B4-BE49-F238E27FC236}">
                  <a16:creationId xmlns:a16="http://schemas.microsoft.com/office/drawing/2014/main" id="{436DB34C-D604-8392-5C19-6C3B9168DEF9}"/>
                </a:ext>
              </a:extLst>
            </p:cNvPr>
            <p:cNvSpPr/>
            <p:nvPr/>
          </p:nvSpPr>
          <p:spPr>
            <a:xfrm>
              <a:off x="16133221" y="6206000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Lire des livres et des articles techniques</a:t>
              </a:r>
              <a:endParaRPr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76;g265447dce35_0_211">
              <a:extLst>
                <a:ext uri="{FF2B5EF4-FFF2-40B4-BE49-F238E27FC236}">
                  <a16:creationId xmlns:a16="http://schemas.microsoft.com/office/drawing/2014/main" id="{E67ED4C6-D9EB-665A-9036-0985C05C856E}"/>
                </a:ext>
              </a:extLst>
            </p:cNvPr>
            <p:cNvSpPr/>
            <p:nvPr/>
          </p:nvSpPr>
          <p:spPr>
            <a:xfrm>
              <a:off x="16306774" y="7932530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Expérimenter avec de nouvelles technologies</a:t>
              </a:r>
              <a:endParaRPr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76;g265447dce35_0_211">
              <a:extLst>
                <a:ext uri="{FF2B5EF4-FFF2-40B4-BE49-F238E27FC236}">
                  <a16:creationId xmlns:a16="http://schemas.microsoft.com/office/drawing/2014/main" id="{E6F71E99-04B6-1B2B-1D1E-DDFBB81FA725}"/>
                </a:ext>
              </a:extLst>
            </p:cNvPr>
            <p:cNvSpPr/>
            <p:nvPr/>
          </p:nvSpPr>
          <p:spPr>
            <a:xfrm>
              <a:off x="16133221" y="9576492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Participer à des hackathons et des </a:t>
              </a:r>
              <a:r>
                <a:rPr lang="fr-FR" sz="3200" b="0" i="0" u="none" strike="noStrike" cap="none" dirty="0" err="1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coding</a:t>
              </a: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 challenges</a:t>
              </a:r>
              <a:endParaRPr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9B498A17-4254-EBF0-CFFE-41668B49442B}"/>
              </a:ext>
            </a:extLst>
          </p:cNvPr>
          <p:cNvGrpSpPr/>
          <p:nvPr/>
        </p:nvGrpSpPr>
        <p:grpSpPr>
          <a:xfrm>
            <a:off x="1489901" y="1591893"/>
            <a:ext cx="5605679" cy="10026759"/>
            <a:chOff x="15849111" y="1490343"/>
            <a:chExt cx="5605679" cy="10026759"/>
          </a:xfrm>
        </p:grpSpPr>
        <p:sp>
          <p:nvSpPr>
            <p:cNvPr id="15" name="Google Shape;265;g265447dce35_0_211">
              <a:extLst>
                <a:ext uri="{FF2B5EF4-FFF2-40B4-BE49-F238E27FC236}">
                  <a16:creationId xmlns:a16="http://schemas.microsoft.com/office/drawing/2014/main" id="{3EC7B622-EDD0-9DBD-186A-C0BC0EF4677A}"/>
                </a:ext>
              </a:extLst>
            </p:cNvPr>
            <p:cNvSpPr/>
            <p:nvPr/>
          </p:nvSpPr>
          <p:spPr>
            <a:xfrm>
              <a:off x="15849111" y="3884502"/>
              <a:ext cx="5347500" cy="7632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0E0E0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70;g265447dce35_0_211">
              <a:extLst>
                <a:ext uri="{FF2B5EF4-FFF2-40B4-BE49-F238E27FC236}">
                  <a16:creationId xmlns:a16="http://schemas.microsoft.com/office/drawing/2014/main" id="{CE468086-A2CA-6442-D758-372036FAD3F8}"/>
                </a:ext>
              </a:extLst>
            </p:cNvPr>
            <p:cNvSpPr/>
            <p:nvPr/>
          </p:nvSpPr>
          <p:spPr>
            <a:xfrm>
              <a:off x="16125594" y="5336122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Créer des projets personnels démontrant vos compétences</a:t>
              </a:r>
              <a:endPara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8" name="Google Shape;272;g265447dce35_0_211" descr=" ">
              <a:extLst>
                <a:ext uri="{FF2B5EF4-FFF2-40B4-BE49-F238E27FC236}">
                  <a16:creationId xmlns:a16="http://schemas.microsoft.com/office/drawing/2014/main" id="{B374340D-167B-E0B1-C0C4-D54C17ED9CD1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9935338" y="2203310"/>
              <a:ext cx="1519452" cy="15192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Google Shape;276;g265447dce35_0_211">
              <a:extLst>
                <a:ext uri="{FF2B5EF4-FFF2-40B4-BE49-F238E27FC236}">
                  <a16:creationId xmlns:a16="http://schemas.microsoft.com/office/drawing/2014/main" id="{9D78CBCF-929E-A3AD-5B11-0480068FE616}"/>
                </a:ext>
              </a:extLst>
            </p:cNvPr>
            <p:cNvSpPr/>
            <p:nvPr/>
          </p:nvSpPr>
          <p:spPr>
            <a:xfrm>
              <a:off x="16086261" y="9098080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Documenter vos réalisations et les leçons apprises</a:t>
              </a:r>
              <a:endPara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93;g265447dce35_0_211">
              <a:extLst>
                <a:ext uri="{FF2B5EF4-FFF2-40B4-BE49-F238E27FC236}">
                  <a16:creationId xmlns:a16="http://schemas.microsoft.com/office/drawing/2014/main" id="{B13FD8B2-A616-D286-E46B-7CE317990C6A}"/>
                </a:ext>
              </a:extLst>
            </p:cNvPr>
            <p:cNvSpPr/>
            <p:nvPr/>
          </p:nvSpPr>
          <p:spPr>
            <a:xfrm>
              <a:off x="17547177" y="2324150"/>
              <a:ext cx="2133900" cy="2133600"/>
            </a:xfrm>
            <a:prstGeom prst="roundRect">
              <a:avLst>
                <a:gd name="adj" fmla="val 198429"/>
              </a:avLst>
            </a:prstGeom>
            <a:solidFill>
              <a:srgbClr val="FF9900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94;g265447dce35_0_211">
              <a:extLst>
                <a:ext uri="{FF2B5EF4-FFF2-40B4-BE49-F238E27FC236}">
                  <a16:creationId xmlns:a16="http://schemas.microsoft.com/office/drawing/2014/main" id="{7A001AA5-E766-8DB5-05DF-CC358E44E471}"/>
                </a:ext>
              </a:extLst>
            </p:cNvPr>
            <p:cNvSpPr/>
            <p:nvPr/>
          </p:nvSpPr>
          <p:spPr>
            <a:xfrm>
              <a:off x="18201309" y="2755950"/>
              <a:ext cx="1164300" cy="160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0"/>
                <a:buFont typeface="Marcellus"/>
                <a:buNone/>
              </a:pPr>
              <a:r>
                <a:rPr lang="en-US" sz="8000" dirty="0">
                  <a:solidFill>
                    <a:srgbClr val="FFFFFF"/>
                  </a:solidFill>
                  <a:latin typeface="Marcellus"/>
                  <a:ea typeface="Calibri"/>
                  <a:cs typeface="Calibri"/>
                  <a:sym typeface="Marcellus"/>
                </a:rPr>
                <a:t>P</a:t>
              </a:r>
              <a:endParaRPr sz="8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70;g265447dce35_0_211">
              <a:extLst>
                <a:ext uri="{FF2B5EF4-FFF2-40B4-BE49-F238E27FC236}">
                  <a16:creationId xmlns:a16="http://schemas.microsoft.com/office/drawing/2014/main" id="{5F7CBA13-978D-E96E-C00E-8BC7978EFD8A}"/>
                </a:ext>
              </a:extLst>
            </p:cNvPr>
            <p:cNvSpPr/>
            <p:nvPr/>
          </p:nvSpPr>
          <p:spPr>
            <a:xfrm>
              <a:off x="16163082" y="7401685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Contribuer à des projets open source</a:t>
              </a:r>
              <a:endPara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70;g265447dce35_0_211">
              <a:extLst>
                <a:ext uri="{FF2B5EF4-FFF2-40B4-BE49-F238E27FC236}">
                  <a16:creationId xmlns:a16="http://schemas.microsoft.com/office/drawing/2014/main" id="{BBF0C805-D2ED-1417-D0E4-6C7BF003491F}"/>
                </a:ext>
              </a:extLst>
            </p:cNvPr>
            <p:cNvSpPr/>
            <p:nvPr/>
          </p:nvSpPr>
          <p:spPr>
            <a:xfrm>
              <a:off x="16297829" y="1490343"/>
              <a:ext cx="48732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3200"/>
                <a:buFont typeface="Lato"/>
                <a:buNone/>
              </a:pPr>
              <a:r>
                <a:rPr lang="fr-FR" sz="3200" b="0" i="0" u="none" strike="noStrike" cap="none" dirty="0">
                  <a:solidFill>
                    <a:srgbClr val="0E0E0E"/>
                  </a:solidFill>
                  <a:latin typeface="Lato"/>
                  <a:ea typeface="Lato"/>
                  <a:cs typeface="Lato"/>
                  <a:sym typeface="Lato"/>
                </a:rPr>
                <a:t>Portfolio impressionnant</a:t>
              </a:r>
              <a:endPara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" name="Google Shape;86;g265447dce35_0_64">
            <a:extLst>
              <a:ext uri="{FF2B5EF4-FFF2-40B4-BE49-F238E27FC236}">
                <a16:creationId xmlns:a16="http://schemas.microsoft.com/office/drawing/2014/main" id="{B3C8DBA5-B68B-D9D8-2D43-4C81924D59DF}"/>
              </a:ext>
            </a:extLst>
          </p:cNvPr>
          <p:cNvSpPr/>
          <p:nvPr/>
        </p:nvSpPr>
        <p:spPr>
          <a:xfrm>
            <a:off x="-1268668" y="140864"/>
            <a:ext cx="13956664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fr-FR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Construire sa Carrière 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Google Shape;248;g265447dce35_0_211" descr=" ">
            <a:extLst>
              <a:ext uri="{FF2B5EF4-FFF2-40B4-BE49-F238E27FC236}">
                <a16:creationId xmlns:a16="http://schemas.microsoft.com/office/drawing/2014/main" id="{A89C9D2F-6FF8-A39A-CC52-16121553A18A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2859356" y="2315727"/>
            <a:ext cx="1456422" cy="1456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260;g265447dce35_0_211" descr=" ">
            <a:extLst>
              <a:ext uri="{FF2B5EF4-FFF2-40B4-BE49-F238E27FC236}">
                <a16:creationId xmlns:a16="http://schemas.microsoft.com/office/drawing/2014/main" id="{EE698724-144B-22CA-04BC-EC68A5593019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0025183" y="2486635"/>
            <a:ext cx="1192256" cy="1190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44C3E8D9-506C-00B2-24D3-56CF6661A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069170" y="12035544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F7F4DFF-1A3D-6797-15C9-FCF1F95B4A2A}"/>
              </a:ext>
            </a:extLst>
          </p:cNvPr>
          <p:cNvSpPr/>
          <p:nvPr/>
        </p:nvSpPr>
        <p:spPr>
          <a:xfrm>
            <a:off x="0" y="11715254"/>
            <a:ext cx="6101862" cy="2000746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g265447dce35_0_584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74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g265447dce35_0_584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g265447dce35_0_584"/>
          <p:cNvSpPr/>
          <p:nvPr/>
        </p:nvSpPr>
        <p:spPr>
          <a:xfrm>
            <a:off x="9462683" y="1803400"/>
            <a:ext cx="1625700" cy="14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g265447dce35_0_584"/>
          <p:cNvSpPr/>
          <p:nvPr/>
        </p:nvSpPr>
        <p:spPr>
          <a:xfrm>
            <a:off x="9462683" y="1803400"/>
            <a:ext cx="1625700" cy="1625700"/>
          </a:xfrm>
          <a:prstGeom prst="roundRect">
            <a:avLst>
              <a:gd name="adj" fmla="val 78188"/>
            </a:avLst>
          </a:prstGeom>
          <a:noFill/>
          <a:ln w="50800" cap="flat" cmpd="sng">
            <a:solidFill>
              <a:srgbClr val="232F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29" name="Google Shape;629;g265447dce35_0_584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67521" y="2108200"/>
            <a:ext cx="1016127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g265447dce35_0_584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883621" y="2285802"/>
            <a:ext cx="793849" cy="660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g265447dce35_0_584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237480" y="3429000"/>
            <a:ext cx="38105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g265447dce35_0_584"/>
          <p:cNvSpPr/>
          <p:nvPr/>
        </p:nvSpPr>
        <p:spPr>
          <a:xfrm>
            <a:off x="9462683" y="5054600"/>
            <a:ext cx="1625700" cy="1625700"/>
          </a:xfrm>
          <a:prstGeom prst="roundRect">
            <a:avLst>
              <a:gd name="adj" fmla="val 78188"/>
            </a:avLst>
          </a:prstGeom>
          <a:noFill/>
          <a:ln w="50800" cap="flat" cmpd="sng">
            <a:solidFill>
              <a:srgbClr val="232F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3" name="Google Shape;633;g265447dce35_0_584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67521" y="5359400"/>
            <a:ext cx="1016127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g265447dce35_0_584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831029" y="5581650"/>
            <a:ext cx="889111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g265447dce35_0_584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237480" y="6680200"/>
            <a:ext cx="38105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g265447dce35_0_584"/>
          <p:cNvSpPr/>
          <p:nvPr/>
        </p:nvSpPr>
        <p:spPr>
          <a:xfrm>
            <a:off x="9462683" y="8305800"/>
            <a:ext cx="1625700" cy="1625700"/>
          </a:xfrm>
          <a:prstGeom prst="roundRect">
            <a:avLst>
              <a:gd name="adj" fmla="val 78188"/>
            </a:avLst>
          </a:prstGeom>
          <a:noFill/>
          <a:ln w="50800" cap="flat" cmpd="sng">
            <a:solidFill>
              <a:srgbClr val="232F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7" name="Google Shape;637;g265447dce35_0_584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67521" y="8610600"/>
            <a:ext cx="1016127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g265447dce35_0_584" descr=" 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938198" y="8709819"/>
            <a:ext cx="674772" cy="817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g265447dce35_0_584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237480" y="9931400"/>
            <a:ext cx="38105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g265447dce35_0_584"/>
          <p:cNvSpPr/>
          <p:nvPr/>
        </p:nvSpPr>
        <p:spPr>
          <a:xfrm>
            <a:off x="9462683" y="11557000"/>
            <a:ext cx="1625700" cy="1625700"/>
          </a:xfrm>
          <a:prstGeom prst="roundRect">
            <a:avLst>
              <a:gd name="adj" fmla="val 78188"/>
            </a:avLst>
          </a:prstGeom>
          <a:noFill/>
          <a:ln w="50800" cap="flat" cmpd="sng">
            <a:solidFill>
              <a:srgbClr val="232F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1" name="Google Shape;641;g265447dce35_0_584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67521" y="11861800"/>
            <a:ext cx="1016127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g265447dce35_0_584" descr=" 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061245" y="11925300"/>
            <a:ext cx="428679" cy="214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g265447dce35_0_584" descr=" 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9842936" y="12124730"/>
            <a:ext cx="865296" cy="689570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g265447dce35_0_584"/>
          <p:cNvSpPr/>
          <p:nvPr/>
        </p:nvSpPr>
        <p:spPr>
          <a:xfrm>
            <a:off x="11494937" y="1776141"/>
            <a:ext cx="11808300" cy="11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Contribuer à des projets open source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endParaRPr lang="fr-FR" sz="3200" dirty="0">
              <a:solidFill>
                <a:srgbClr val="0E0E0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Arial" panose="020B0604020202020204" pitchFamily="34" charset="0"/>
              <a:buChar char="•"/>
            </a:pPr>
            <a:r>
              <a: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Commencer par de petites contributions (documentation, correction de bugs)</a:t>
            </a: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Arial" panose="020B0604020202020204" pitchFamily="34" charset="0"/>
              <a:buChar char="•"/>
            </a:pPr>
            <a:r>
              <a: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Interagir avec la communauté et apprendre des développeurs expérimentés</a:t>
            </a: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Arial" panose="020B0604020202020204" pitchFamily="34" charset="0"/>
              <a:buChar char="•"/>
            </a:pPr>
            <a:r>
              <a: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Gagner en visibilité dans l'écosystème tech</a:t>
            </a:r>
            <a:endParaRPr lang="en-US"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g265447dce35_0_584"/>
          <p:cNvSpPr/>
          <p:nvPr/>
        </p:nvSpPr>
        <p:spPr>
          <a:xfrm>
            <a:off x="11494937" y="5827827"/>
            <a:ext cx="11808300" cy="11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Participer à des conférences et </a:t>
            </a:r>
            <a:r>
              <a:rPr lang="fr-FR" sz="3200" b="0" i="0" u="none" strike="noStrike" cap="none" dirty="0" err="1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meetups</a:t>
            </a:r>
            <a:endParaRPr lang="fr-FR" sz="3200" b="0" i="0" u="none" strike="noStrike" cap="none" dirty="0">
              <a:solidFill>
                <a:srgbClr val="0E0E0E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endParaRPr lang="fr-FR" sz="3200" dirty="0">
              <a:solidFill>
                <a:srgbClr val="0E0E0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Arial" panose="020B0604020202020204" pitchFamily="34" charset="0"/>
              <a:buChar char="•"/>
            </a:pPr>
            <a:r>
              <a: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Assister à des événements</a:t>
            </a:r>
            <a:endParaRPr lang="fr-FR" sz="3200" b="0" i="0" u="none" strike="noStrike" cap="none" dirty="0">
              <a:solidFill>
                <a:srgbClr val="0E0E0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Arial" panose="020B0604020202020204" pitchFamily="34" charset="0"/>
              <a:buChar char="•"/>
            </a:pPr>
            <a:r>
              <a: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Réseauter avec d'autres professionnels du secteur</a:t>
            </a:r>
            <a:endParaRPr lang="fr-FR" sz="3200" dirty="0">
              <a:solidFill>
                <a:srgbClr val="0E0E0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Arial" panose="020B0604020202020204" pitchFamily="34" charset="0"/>
              <a:buChar char="•"/>
            </a:pPr>
            <a:r>
              <a: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Rester à jour sur les dernières tendances et innovations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86;g265447dce35_0_64">
            <a:extLst>
              <a:ext uri="{FF2B5EF4-FFF2-40B4-BE49-F238E27FC236}">
                <a16:creationId xmlns:a16="http://schemas.microsoft.com/office/drawing/2014/main" id="{89F12723-5593-DEA3-AE71-9D602D133D0D}"/>
              </a:ext>
            </a:extLst>
          </p:cNvPr>
          <p:cNvSpPr/>
          <p:nvPr/>
        </p:nvSpPr>
        <p:spPr>
          <a:xfrm>
            <a:off x="11243309" y="194800"/>
            <a:ext cx="13956664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fr-FR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Conseils Pratiques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645;g265447dce35_0_584">
            <a:extLst>
              <a:ext uri="{FF2B5EF4-FFF2-40B4-BE49-F238E27FC236}">
                <a16:creationId xmlns:a16="http://schemas.microsoft.com/office/drawing/2014/main" id="{4A4E95FD-5647-EA9C-9B10-8903CEAAF946}"/>
              </a:ext>
            </a:extLst>
          </p:cNvPr>
          <p:cNvSpPr/>
          <p:nvPr/>
        </p:nvSpPr>
        <p:spPr>
          <a:xfrm>
            <a:off x="11558920" y="9371912"/>
            <a:ext cx="11808300" cy="11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Se connecter avec des mentors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endParaRPr lang="fr-FR" sz="3200" dirty="0">
              <a:solidFill>
                <a:srgbClr val="0E0E0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Arial" panose="020B0604020202020204" pitchFamily="34" charset="0"/>
              <a:buChar char="•"/>
            </a:pPr>
            <a:r>
              <a: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Identifier des développeurs expérimentés dans votre domaine d'intérêt</a:t>
            </a: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Arial" panose="020B0604020202020204" pitchFamily="34" charset="0"/>
              <a:buChar char="•"/>
            </a:pPr>
            <a:r>
              <a: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Demander des conseils et du feedback régulièrement</a:t>
            </a:r>
            <a:endParaRPr lang="fr-FR" sz="3200" dirty="0">
              <a:solidFill>
                <a:srgbClr val="0E0E0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Arial" panose="020B0604020202020204" pitchFamily="34" charset="0"/>
              <a:buChar char="•"/>
            </a:pPr>
            <a:r>
              <a:rPr lang="fr-FR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Offrir votre aide en retour (relation gagnant-gagnant)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5217A31-9C9D-E524-C50B-A60F9E8EF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069170" y="12035544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AF18917-8EC2-2D96-E849-D52912B531A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9591" y="2108200"/>
            <a:ext cx="8827476" cy="88274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265447dce35_0_707"/>
          <p:cNvSpPr/>
          <p:nvPr/>
        </p:nvSpPr>
        <p:spPr>
          <a:xfrm>
            <a:off x="9132441" y="0"/>
            <a:ext cx="965400" cy="13716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52" name="Google Shape;752;g265447dce35_0_707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g265447dce35_0_707"/>
          <p:cNvSpPr/>
          <p:nvPr/>
        </p:nvSpPr>
        <p:spPr>
          <a:xfrm>
            <a:off x="11331878" y="1392116"/>
            <a:ext cx="8315400" cy="28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fr-FR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Prochaines étapes?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Google Shape;141;g265447dce35_0_115" descr=" ">
            <a:extLst>
              <a:ext uri="{FF2B5EF4-FFF2-40B4-BE49-F238E27FC236}">
                <a16:creationId xmlns:a16="http://schemas.microsoft.com/office/drawing/2014/main" id="{BEE4E258-1B04-8585-6FC8-42D1FC8354F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19579" y="4554415"/>
            <a:ext cx="1474008" cy="111555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43;g265447dce35_0_115">
            <a:extLst>
              <a:ext uri="{FF2B5EF4-FFF2-40B4-BE49-F238E27FC236}">
                <a16:creationId xmlns:a16="http://schemas.microsoft.com/office/drawing/2014/main" id="{4552A421-A5B5-B1C2-6723-6688D0F33FF7}"/>
              </a:ext>
            </a:extLst>
          </p:cNvPr>
          <p:cNvSpPr/>
          <p:nvPr/>
        </p:nvSpPr>
        <p:spPr>
          <a:xfrm>
            <a:off x="12404602" y="5112192"/>
            <a:ext cx="10832606" cy="2293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0000"/>
              </a:lnSpc>
              <a:buClr>
                <a:srgbClr val="0E0E0E"/>
              </a:buClr>
              <a:buSzPts val="4800"/>
            </a:pPr>
            <a:r>
              <a:rPr lang="fr-FR" sz="2800" dirty="0">
                <a:solidFill>
                  <a:srgbClr val="0E0E0E"/>
                </a:solidFill>
                <a:latin typeface="Marcellus"/>
              </a:rPr>
              <a:t>Votre carrière de développeur est un voyage, pas une destination. Continuez d'apprendre, d'innover et de partager vos connaissances pour façonner l'avenir de la technologie.</a:t>
            </a:r>
            <a:endParaRPr lang="en-US" sz="2800" dirty="0">
              <a:solidFill>
                <a:srgbClr val="0E0E0E"/>
              </a:solidFill>
              <a:latin typeface="Marcellus"/>
              <a:sym typeface="Calibri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DAF696B1-5F66-1CE7-BA10-0DFCA433F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069170" y="12035544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565;g265447dce35_0_501">
            <a:extLst>
              <a:ext uri="{FF2B5EF4-FFF2-40B4-BE49-F238E27FC236}">
                <a16:creationId xmlns:a16="http://schemas.microsoft.com/office/drawing/2014/main" id="{5FC118FE-32F8-24B7-6439-717D3C4A3785}"/>
              </a:ext>
            </a:extLst>
          </p:cNvPr>
          <p:cNvSpPr/>
          <p:nvPr/>
        </p:nvSpPr>
        <p:spPr>
          <a:xfrm>
            <a:off x="11331878" y="8213339"/>
            <a:ext cx="1625700" cy="1625700"/>
          </a:xfrm>
          <a:prstGeom prst="roundRect">
            <a:avLst>
              <a:gd name="adj" fmla="val 78188"/>
            </a:avLst>
          </a:prstGeom>
          <a:solidFill>
            <a:srgbClr val="FF9900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A802544-B646-D284-E9A3-2D54B56E6882}"/>
              </a:ext>
            </a:extLst>
          </p:cNvPr>
          <p:cNvSpPr txBox="1"/>
          <p:nvPr/>
        </p:nvSpPr>
        <p:spPr>
          <a:xfrm>
            <a:off x="19517838" y="9906997"/>
            <a:ext cx="402825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rgbClr val="0E0E0E"/>
              </a:buClr>
              <a:buSzPts val="3200"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</a:rPr>
              <a:t>Communauté et Réseautage</a:t>
            </a:r>
          </a:p>
        </p:txBody>
      </p:sp>
      <p:sp>
        <p:nvSpPr>
          <p:cNvPr id="15" name="Google Shape;565;g265447dce35_0_501">
            <a:extLst>
              <a:ext uri="{FF2B5EF4-FFF2-40B4-BE49-F238E27FC236}">
                <a16:creationId xmlns:a16="http://schemas.microsoft.com/office/drawing/2014/main" id="{5BB0C6BC-1F61-C00A-8CEC-744840B7F496}"/>
              </a:ext>
            </a:extLst>
          </p:cNvPr>
          <p:cNvSpPr/>
          <p:nvPr/>
        </p:nvSpPr>
        <p:spPr>
          <a:xfrm>
            <a:off x="15938856" y="8144683"/>
            <a:ext cx="1625700" cy="1625700"/>
          </a:xfrm>
          <a:prstGeom prst="roundRect">
            <a:avLst>
              <a:gd name="adj" fmla="val 78188"/>
            </a:avLst>
          </a:prstGeom>
          <a:solidFill>
            <a:srgbClr val="FF9900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EA087D4-D699-EA84-4369-B2B66648F2C1}"/>
              </a:ext>
            </a:extLst>
          </p:cNvPr>
          <p:cNvSpPr txBox="1"/>
          <p:nvPr/>
        </p:nvSpPr>
        <p:spPr>
          <a:xfrm>
            <a:off x="10261076" y="10138137"/>
            <a:ext cx="40282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rgbClr val="0E0E0E"/>
              </a:buClr>
              <a:buSzPts val="3200"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</a:rPr>
              <a:t>Progression continue</a:t>
            </a:r>
          </a:p>
        </p:txBody>
      </p:sp>
      <p:sp>
        <p:nvSpPr>
          <p:cNvPr id="17" name="Google Shape;565;g265447dce35_0_501">
            <a:extLst>
              <a:ext uri="{FF2B5EF4-FFF2-40B4-BE49-F238E27FC236}">
                <a16:creationId xmlns:a16="http://schemas.microsoft.com/office/drawing/2014/main" id="{5C0C33C7-8515-8E24-90D2-378951BA86AA}"/>
              </a:ext>
            </a:extLst>
          </p:cNvPr>
          <p:cNvSpPr/>
          <p:nvPr/>
        </p:nvSpPr>
        <p:spPr>
          <a:xfrm>
            <a:off x="20545834" y="8246826"/>
            <a:ext cx="1625700" cy="1625700"/>
          </a:xfrm>
          <a:prstGeom prst="roundRect">
            <a:avLst>
              <a:gd name="adj" fmla="val 78188"/>
            </a:avLst>
          </a:prstGeom>
          <a:solidFill>
            <a:srgbClr val="FF9900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6715961A-5470-07AD-A1AD-5506FA55B885}"/>
              </a:ext>
            </a:extLst>
          </p:cNvPr>
          <p:cNvSpPr txBox="1"/>
          <p:nvPr/>
        </p:nvSpPr>
        <p:spPr>
          <a:xfrm>
            <a:off x="14823832" y="9906997"/>
            <a:ext cx="469400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rgbClr val="0E0E0E"/>
              </a:buClr>
              <a:buSzPts val="3200"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</a:rPr>
              <a:t>Equilibre entre compétences techniques et soft </a:t>
            </a:r>
            <a:r>
              <a:rPr lang="fr-F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</a:rPr>
              <a:t>skills</a:t>
            </a:r>
            <a:endParaRPr lang="fr-FR" sz="28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185D725E-0CDB-AAFA-85D9-8CDBAF86B5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957" y="10039350"/>
            <a:ext cx="952500" cy="95250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12FC91A0-A60B-D921-8BD1-FFC8D04EDA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8034" y="10153364"/>
            <a:ext cx="952500" cy="95250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009553BF-4735-252A-EDA6-0BE8B2EEA6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3714" y="11715254"/>
            <a:ext cx="952500" cy="952500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50153D9E-B9D3-05F8-1132-ED20D07F53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8357" y="11715254"/>
            <a:ext cx="952500" cy="952500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417B1363-756F-82D9-EAE3-BDD162A8E3C6}"/>
              </a:ext>
            </a:extLst>
          </p:cNvPr>
          <p:cNvSpPr txBox="1"/>
          <p:nvPr/>
        </p:nvSpPr>
        <p:spPr>
          <a:xfrm>
            <a:off x="4102738" y="12584646"/>
            <a:ext cx="15213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0E0E0E"/>
              </a:buClr>
              <a:buSzPts val="3200"/>
            </a:pPr>
            <a:r>
              <a:rPr lang="fr-F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hlinkClick r:id="rId9"/>
              </a:rPr>
              <a:t>@SFasseu</a:t>
            </a:r>
            <a:endParaRPr lang="fr-FR" sz="24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</a:endParaRPr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87ABFC0C-DA8C-A30C-FD7B-7E0FB75A75D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663200" y="8583426"/>
            <a:ext cx="952500" cy="952500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61438080-9ECE-3283-FAE8-69DED97900E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258131" y="8511171"/>
            <a:ext cx="952500" cy="952500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BAADFE7E-277A-2CC9-5685-3776F687D80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0882434" y="8589522"/>
            <a:ext cx="952500" cy="952500"/>
          </a:xfrm>
          <a:prstGeom prst="rect">
            <a:avLst/>
          </a:prstGeom>
        </p:spPr>
      </p:pic>
      <p:sp>
        <p:nvSpPr>
          <p:cNvPr id="34" name="ZoneTexte 33">
            <a:extLst>
              <a:ext uri="{FF2B5EF4-FFF2-40B4-BE49-F238E27FC236}">
                <a16:creationId xmlns:a16="http://schemas.microsoft.com/office/drawing/2014/main" id="{E2CBB544-B76B-D052-6190-5EC59D9139AB}"/>
              </a:ext>
            </a:extLst>
          </p:cNvPr>
          <p:cNvSpPr txBox="1"/>
          <p:nvPr/>
        </p:nvSpPr>
        <p:spPr>
          <a:xfrm>
            <a:off x="4767507" y="11105864"/>
            <a:ext cx="33185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0E0E0E"/>
              </a:buClr>
              <a:buSzPts val="3200"/>
            </a:pPr>
            <a:r>
              <a:rPr lang="fr-F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hlinkClick r:id="rId13"/>
              </a:rPr>
              <a:t>@</a:t>
            </a:r>
            <a:r>
              <a:rPr lang="fr-F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hlinkClick r:id="rId14"/>
              </a:rPr>
              <a:t>s.fasseu@gmail.com</a:t>
            </a:r>
            <a:endParaRPr lang="fr-FR" sz="24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0FF7AED-0DA8-7198-BA49-E68A305C5409}"/>
              </a:ext>
            </a:extLst>
          </p:cNvPr>
          <p:cNvSpPr txBox="1"/>
          <p:nvPr/>
        </p:nvSpPr>
        <p:spPr>
          <a:xfrm>
            <a:off x="1193384" y="12550801"/>
            <a:ext cx="23103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0E0E0E"/>
              </a:buClr>
              <a:buSzPts val="3200"/>
            </a:pPr>
            <a:r>
              <a:rPr lang="fr-F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hlinkClick r:id="rId15"/>
              </a:rPr>
              <a:t>@steve-fasseu</a:t>
            </a:r>
            <a:endParaRPr lang="fr-FR" sz="24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</a:endParaRP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E0C02077-85F9-63A8-853D-B3BFE08537C0}"/>
              </a:ext>
            </a:extLst>
          </p:cNvPr>
          <p:cNvSpPr txBox="1"/>
          <p:nvPr/>
        </p:nvSpPr>
        <p:spPr>
          <a:xfrm>
            <a:off x="547540" y="11139709"/>
            <a:ext cx="15213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0E0E0E"/>
              </a:buClr>
              <a:buSzPts val="3200"/>
            </a:pPr>
            <a:r>
              <a:rPr lang="fr-F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hlinkClick r:id="rId13"/>
              </a:rPr>
              <a:t>@Sfasseu</a:t>
            </a:r>
            <a:endParaRPr lang="fr-FR" sz="24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</a:endParaRPr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DAE15E64-AEB4-0B86-17D5-C25276F74B4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94122" y="446858"/>
            <a:ext cx="8215114" cy="82151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g265447dce35_0_19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7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g265447dce35_0_19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g265447dce35_0_19"/>
          <p:cNvSpPr/>
          <p:nvPr/>
        </p:nvSpPr>
        <p:spPr>
          <a:xfrm>
            <a:off x="4607169" y="1117600"/>
            <a:ext cx="14637793" cy="25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12800"/>
              <a:buFont typeface="Marcellus"/>
              <a:buNone/>
            </a:pPr>
            <a:r>
              <a:rPr lang="en-US" sz="128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Notre Plan</a:t>
            </a:r>
            <a:endParaRPr sz="1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g265447dce35_0_19"/>
          <p:cNvSpPr/>
          <p:nvPr/>
        </p:nvSpPr>
        <p:spPr>
          <a:xfrm>
            <a:off x="9018127" y="4521200"/>
            <a:ext cx="73161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g265447dce35_0_19"/>
          <p:cNvSpPr/>
          <p:nvPr/>
        </p:nvSpPr>
        <p:spPr>
          <a:xfrm>
            <a:off x="9018127" y="4521200"/>
            <a:ext cx="1625700" cy="1625700"/>
          </a:xfrm>
          <a:prstGeom prst="roundRect">
            <a:avLst>
              <a:gd name="adj" fmla="val 781313"/>
            </a:avLst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g265447dce35_0_19"/>
          <p:cNvSpPr/>
          <p:nvPr/>
        </p:nvSpPr>
        <p:spPr>
          <a:xfrm>
            <a:off x="9392824" y="4851400"/>
            <a:ext cx="8763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4800"/>
              <a:buFont typeface="Marcellus"/>
              <a:buNone/>
            </a:pPr>
            <a:r>
              <a:rPr lang="en-US" sz="4800" b="0" i="0" u="none" strike="noStrike" cap="none">
                <a:solidFill>
                  <a:srgbClr val="FF9900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4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g265447dce35_0_19"/>
          <p:cNvSpPr/>
          <p:nvPr/>
        </p:nvSpPr>
        <p:spPr>
          <a:xfrm>
            <a:off x="10847156" y="4660900"/>
            <a:ext cx="54870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g265447dce35_0_19"/>
          <p:cNvSpPr/>
          <p:nvPr/>
        </p:nvSpPr>
        <p:spPr>
          <a:xfrm>
            <a:off x="10847156" y="4660900"/>
            <a:ext cx="56904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4800"/>
              <a:buFont typeface="Marcellus"/>
              <a:buNone/>
            </a:pPr>
            <a:r>
              <a:rPr lang="en-US" sz="4800" b="0" i="0" u="none" strike="noStrike" cap="none" dirty="0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Introduction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g265447dce35_0_19"/>
          <p:cNvSpPr/>
          <p:nvPr/>
        </p:nvSpPr>
        <p:spPr>
          <a:xfrm>
            <a:off x="10847156" y="5524500"/>
            <a:ext cx="56226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en-US" sz="2800" b="0" i="0" u="none" strike="noStrike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Qui </a:t>
            </a:r>
            <a:r>
              <a:rPr lang="en-US" sz="2800" b="0" i="0" u="none" strike="noStrike" cap="none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est</a:t>
            </a:r>
            <a:r>
              <a:rPr lang="en-US" sz="2800" b="0" i="0" u="none" strike="noStrike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 FASSEU Steve ?</a:t>
            </a:r>
            <a:endParaRPr sz="2800" b="0" i="0" u="none" strike="noStrike" cap="none" dirty="0">
              <a:solidFill>
                <a:schemeClr val="tx1">
                  <a:lumMod val="85000"/>
                  <a:lumOff val="1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g265447dce35_0_19"/>
          <p:cNvSpPr/>
          <p:nvPr/>
        </p:nvSpPr>
        <p:spPr>
          <a:xfrm>
            <a:off x="16486661" y="4521200"/>
            <a:ext cx="73161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g265447dce35_0_19"/>
          <p:cNvSpPr/>
          <p:nvPr/>
        </p:nvSpPr>
        <p:spPr>
          <a:xfrm>
            <a:off x="16486661" y="4521200"/>
            <a:ext cx="1625700" cy="1625700"/>
          </a:xfrm>
          <a:prstGeom prst="rect">
            <a:avLst/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g265447dce35_0_19"/>
          <p:cNvSpPr/>
          <p:nvPr/>
        </p:nvSpPr>
        <p:spPr>
          <a:xfrm>
            <a:off x="16785148" y="4851400"/>
            <a:ext cx="1028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4800"/>
              <a:buFont typeface="Marcellus"/>
              <a:buNone/>
            </a:pPr>
            <a:r>
              <a:rPr lang="en-US" sz="4800" b="0" i="0" u="none" strike="noStrike" cap="none">
                <a:solidFill>
                  <a:srgbClr val="FF9900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4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g265447dce35_0_19"/>
          <p:cNvSpPr/>
          <p:nvPr/>
        </p:nvSpPr>
        <p:spPr>
          <a:xfrm>
            <a:off x="18315689" y="4660900"/>
            <a:ext cx="54870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g265447dce35_0_19"/>
          <p:cNvSpPr/>
          <p:nvPr/>
        </p:nvSpPr>
        <p:spPr>
          <a:xfrm>
            <a:off x="18315689" y="4660900"/>
            <a:ext cx="56904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4800"/>
              <a:buFont typeface="Marcellus"/>
              <a:buNone/>
            </a:pPr>
            <a:r>
              <a:rPr lang="en-US" sz="4800" b="0" i="0" u="none" strike="noStrike" cap="none" dirty="0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Les étapes </a:t>
            </a:r>
            <a:r>
              <a:rPr lang="en-US" sz="4800" b="0" i="0" u="none" strike="noStrike" cap="none" dirty="0" err="1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clés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g265447dce35_0_19"/>
          <p:cNvSpPr/>
          <p:nvPr/>
        </p:nvSpPr>
        <p:spPr>
          <a:xfrm>
            <a:off x="18315689" y="5524500"/>
            <a:ext cx="56226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en-US" sz="2800" b="0" i="0" u="none" strike="noStrike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 Junior à Senior Developer</a:t>
            </a:r>
            <a:endParaRPr sz="2800" b="0" i="0" u="none" strike="noStrike" cap="none" dirty="0">
              <a:solidFill>
                <a:schemeClr val="tx1">
                  <a:lumMod val="85000"/>
                  <a:lumOff val="1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g265447dce35_0_19"/>
          <p:cNvSpPr/>
          <p:nvPr/>
        </p:nvSpPr>
        <p:spPr>
          <a:xfrm>
            <a:off x="9018127" y="7505700"/>
            <a:ext cx="73161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g265447dce35_0_19"/>
          <p:cNvSpPr/>
          <p:nvPr/>
        </p:nvSpPr>
        <p:spPr>
          <a:xfrm>
            <a:off x="9018127" y="7505700"/>
            <a:ext cx="1625700" cy="1625700"/>
          </a:xfrm>
          <a:prstGeom prst="rect">
            <a:avLst/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g265447dce35_0_19"/>
          <p:cNvSpPr/>
          <p:nvPr/>
        </p:nvSpPr>
        <p:spPr>
          <a:xfrm>
            <a:off x="9329316" y="7835900"/>
            <a:ext cx="10035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4800"/>
              <a:buFont typeface="Marcellus"/>
              <a:buNone/>
            </a:pPr>
            <a:r>
              <a:rPr lang="en-US" sz="4800" b="0" i="0" u="none" strike="noStrike" cap="none">
                <a:solidFill>
                  <a:srgbClr val="FF9900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4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g265447dce35_0_19"/>
          <p:cNvSpPr/>
          <p:nvPr/>
        </p:nvSpPr>
        <p:spPr>
          <a:xfrm>
            <a:off x="10847156" y="7645400"/>
            <a:ext cx="54870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g265447dce35_0_19"/>
          <p:cNvSpPr/>
          <p:nvPr/>
        </p:nvSpPr>
        <p:spPr>
          <a:xfrm>
            <a:off x="10799333" y="7157504"/>
            <a:ext cx="5690400" cy="1510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4800"/>
              <a:buFont typeface="Marcellus"/>
              <a:buNone/>
            </a:pPr>
            <a:r>
              <a:rPr lang="en-US" sz="4800" b="0" i="0" u="none" strike="noStrike" cap="none" dirty="0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Les </a:t>
            </a:r>
            <a:r>
              <a:rPr lang="fr-FR" sz="4800" b="0" i="0" u="none" strike="noStrike" cap="none" dirty="0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compétences </a:t>
            </a:r>
            <a:br>
              <a:rPr lang="fr-FR" sz="4800" b="0" i="0" u="none" strike="noStrike" cap="none" dirty="0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</a:br>
            <a:r>
              <a:rPr lang="fr-FR" sz="4800" b="0" i="0" u="none" strike="noStrike" cap="none" dirty="0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Techniques</a:t>
            </a:r>
            <a:endParaRPr lang="en-US"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g265447dce35_0_19"/>
          <p:cNvSpPr/>
          <p:nvPr/>
        </p:nvSpPr>
        <p:spPr>
          <a:xfrm>
            <a:off x="10796261" y="8818000"/>
            <a:ext cx="56226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0E0E0E"/>
              </a:buClr>
              <a:buSzPts val="3200"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Technologies et 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Outils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Calibri"/>
            </a:endParaRPr>
          </a:p>
        </p:txBody>
      </p:sp>
      <p:sp>
        <p:nvSpPr>
          <p:cNvPr id="60" name="Google Shape;60;g265447dce35_0_19"/>
          <p:cNvSpPr/>
          <p:nvPr/>
        </p:nvSpPr>
        <p:spPr>
          <a:xfrm>
            <a:off x="16486661" y="7505700"/>
            <a:ext cx="73161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g265447dce35_0_19"/>
          <p:cNvSpPr/>
          <p:nvPr/>
        </p:nvSpPr>
        <p:spPr>
          <a:xfrm>
            <a:off x="16486661" y="7505700"/>
            <a:ext cx="1625700" cy="1625700"/>
          </a:xfrm>
          <a:prstGeom prst="roundRect">
            <a:avLst>
              <a:gd name="adj" fmla="val 781313"/>
            </a:avLst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265447dce35_0_19"/>
          <p:cNvSpPr/>
          <p:nvPr/>
        </p:nvSpPr>
        <p:spPr>
          <a:xfrm>
            <a:off x="16772446" y="7835900"/>
            <a:ext cx="10542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4800"/>
              <a:buFont typeface="Marcellus"/>
              <a:buNone/>
            </a:pPr>
            <a:r>
              <a:rPr lang="en-US" sz="4800" b="0" i="0" u="none" strike="noStrike" cap="none">
                <a:solidFill>
                  <a:srgbClr val="FF9900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sz="4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g265447dce35_0_19"/>
          <p:cNvSpPr/>
          <p:nvPr/>
        </p:nvSpPr>
        <p:spPr>
          <a:xfrm>
            <a:off x="18315689" y="7645400"/>
            <a:ext cx="54870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g265447dce35_0_19"/>
          <p:cNvSpPr/>
          <p:nvPr/>
        </p:nvSpPr>
        <p:spPr>
          <a:xfrm>
            <a:off x="18315689" y="7645400"/>
            <a:ext cx="56904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4800"/>
              <a:buFont typeface="Marcellus"/>
              <a:buNone/>
            </a:pPr>
            <a:r>
              <a:rPr lang="en-US" sz="4800" b="0" i="0" u="none" strike="noStrike" cap="none" dirty="0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Soft Skills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g265447dce35_0_19"/>
          <p:cNvSpPr/>
          <p:nvPr/>
        </p:nvSpPr>
        <p:spPr>
          <a:xfrm>
            <a:off x="18315689" y="8509000"/>
            <a:ext cx="5622600" cy="11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rgbClr val="0E0E0E"/>
              </a:buClr>
              <a:buSzPts val="3200"/>
              <a:buFont typeface="Arial"/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Communication et </a:t>
            </a:r>
            <a:b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Leadership</a:t>
            </a:r>
            <a:endParaRPr sz="28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Calibri"/>
            </a:endParaRPr>
          </a:p>
        </p:txBody>
      </p:sp>
      <p:sp>
        <p:nvSpPr>
          <p:cNvPr id="66" name="Google Shape;66;g265447dce35_0_19"/>
          <p:cNvSpPr/>
          <p:nvPr/>
        </p:nvSpPr>
        <p:spPr>
          <a:xfrm>
            <a:off x="9018127" y="10490200"/>
            <a:ext cx="73161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g265447dce35_0_19"/>
          <p:cNvSpPr/>
          <p:nvPr/>
        </p:nvSpPr>
        <p:spPr>
          <a:xfrm>
            <a:off x="9018127" y="10490200"/>
            <a:ext cx="1625700" cy="1625700"/>
          </a:xfrm>
          <a:prstGeom prst="roundRect">
            <a:avLst>
              <a:gd name="adj" fmla="val 781313"/>
            </a:avLst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g265447dce35_0_19"/>
          <p:cNvSpPr/>
          <p:nvPr/>
        </p:nvSpPr>
        <p:spPr>
          <a:xfrm>
            <a:off x="9335667" y="10820400"/>
            <a:ext cx="9906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4800"/>
              <a:buFont typeface="Marcellus"/>
              <a:buNone/>
            </a:pPr>
            <a:r>
              <a:rPr lang="en-US" sz="4800" b="0" i="0" u="none" strike="noStrike" cap="none">
                <a:solidFill>
                  <a:srgbClr val="FF9900"/>
                </a:solidFill>
                <a:latin typeface="Marcellus"/>
                <a:ea typeface="Marcellus"/>
                <a:cs typeface="Marcellus"/>
                <a:sym typeface="Marcellus"/>
              </a:rPr>
              <a:t>05</a:t>
            </a:r>
            <a:endParaRPr sz="4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g265447dce35_0_19"/>
          <p:cNvSpPr/>
          <p:nvPr/>
        </p:nvSpPr>
        <p:spPr>
          <a:xfrm>
            <a:off x="10847156" y="10629900"/>
            <a:ext cx="54870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g265447dce35_0_19"/>
          <p:cNvSpPr/>
          <p:nvPr/>
        </p:nvSpPr>
        <p:spPr>
          <a:xfrm>
            <a:off x="10779356" y="10369727"/>
            <a:ext cx="56904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4800"/>
              <a:buFont typeface="Marcellus"/>
              <a:buNone/>
            </a:pPr>
            <a:r>
              <a:rPr lang="en-US" sz="4800" b="0" i="0" u="none" strike="noStrike" cap="none" dirty="0" err="1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Construire</a:t>
            </a:r>
            <a:r>
              <a:rPr lang="en-US" sz="4800" b="0" i="0" u="none" strike="noStrike" cap="none" dirty="0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 </a:t>
            </a:r>
            <a:r>
              <a:rPr lang="en-US" sz="4800" b="0" i="0" u="none" strike="noStrike" cap="none" dirty="0" err="1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sa</a:t>
            </a:r>
            <a:r>
              <a:rPr lang="en-US" sz="4800" b="0" i="0" u="none" strike="noStrike" cap="none" dirty="0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 </a:t>
            </a:r>
            <a:r>
              <a:rPr lang="fr-FR" sz="4800" b="0" i="0" u="none" strike="noStrike" cap="none" dirty="0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carrière </a:t>
            </a:r>
            <a:endParaRPr sz="4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g265447dce35_0_19"/>
          <p:cNvSpPr/>
          <p:nvPr/>
        </p:nvSpPr>
        <p:spPr>
          <a:xfrm>
            <a:off x="10762397" y="11876850"/>
            <a:ext cx="56226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0E0E0E"/>
              </a:buClr>
              <a:buSzPts val="3200"/>
            </a:pP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Portfolio et</a:t>
            </a:r>
            <a:b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fr-F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Personal</a:t>
            </a: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fr-F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Branding</a:t>
            </a:r>
            <a:endParaRPr sz="28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Calibri"/>
            </a:endParaRPr>
          </a:p>
        </p:txBody>
      </p:sp>
      <p:sp>
        <p:nvSpPr>
          <p:cNvPr id="72" name="Google Shape;72;g265447dce35_0_19"/>
          <p:cNvSpPr/>
          <p:nvPr/>
        </p:nvSpPr>
        <p:spPr>
          <a:xfrm>
            <a:off x="16486661" y="10490200"/>
            <a:ext cx="73161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g265447dce35_0_19"/>
          <p:cNvSpPr/>
          <p:nvPr/>
        </p:nvSpPr>
        <p:spPr>
          <a:xfrm>
            <a:off x="16486661" y="10490200"/>
            <a:ext cx="1625700" cy="1625700"/>
          </a:xfrm>
          <a:prstGeom prst="rect">
            <a:avLst/>
          </a:prstGeom>
          <a:solidFill>
            <a:srgbClr val="FFFFFF"/>
          </a:solidFill>
          <a:ln w="508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g265447dce35_0_19"/>
          <p:cNvSpPr/>
          <p:nvPr/>
        </p:nvSpPr>
        <p:spPr>
          <a:xfrm>
            <a:off x="16778797" y="10820400"/>
            <a:ext cx="10416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4800"/>
              <a:buFont typeface="Marcellus"/>
              <a:buNone/>
            </a:pPr>
            <a:r>
              <a:rPr lang="en-US" sz="4800" b="0" i="0" u="none" strike="noStrike" cap="none">
                <a:solidFill>
                  <a:srgbClr val="FF9900"/>
                </a:solidFill>
                <a:latin typeface="Marcellus"/>
                <a:ea typeface="Marcellus"/>
                <a:cs typeface="Marcellus"/>
                <a:sym typeface="Marcellus"/>
              </a:rPr>
              <a:t>06</a:t>
            </a:r>
            <a:endParaRPr sz="4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g265447dce35_0_19"/>
          <p:cNvSpPr/>
          <p:nvPr/>
        </p:nvSpPr>
        <p:spPr>
          <a:xfrm>
            <a:off x="18315689" y="10629900"/>
            <a:ext cx="54870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g265447dce35_0_19"/>
          <p:cNvSpPr/>
          <p:nvPr/>
        </p:nvSpPr>
        <p:spPr>
          <a:xfrm>
            <a:off x="18315689" y="10629900"/>
            <a:ext cx="56904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4800"/>
              <a:buFont typeface="Marcellus"/>
              <a:buNone/>
            </a:pPr>
            <a:r>
              <a:rPr lang="en-US" sz="4800" b="0" i="0" u="none" strike="noStrike" cap="none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Conclusion</a:t>
            </a:r>
            <a:endParaRPr sz="4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g265447dce35_0_19"/>
          <p:cNvSpPr/>
          <p:nvPr/>
        </p:nvSpPr>
        <p:spPr>
          <a:xfrm>
            <a:off x="18315689" y="11493500"/>
            <a:ext cx="56226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rgbClr val="0E0E0E"/>
              </a:buClr>
              <a:buSzPts val="3200"/>
              <a:buFont typeface="Arial"/>
              <a:buNone/>
            </a:pP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Prochaines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étapes </a:t>
            </a:r>
            <a:endParaRPr sz="28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Calibri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9B41CED-84FF-E26A-4379-031E60869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069170" y="12035544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E1DE41A-9AE5-C864-CBCC-CF4B9FF556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526" y="2421550"/>
            <a:ext cx="8398850" cy="8398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g265447dce35_0_74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5219"/>
            <a:ext cx="24387048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g265447dce35_0_74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47568" y="0"/>
            <a:ext cx="18112464" cy="12446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65447dce35_0_74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265447dce35_0_74"/>
          <p:cNvSpPr/>
          <p:nvPr/>
        </p:nvSpPr>
        <p:spPr>
          <a:xfrm>
            <a:off x="4902813" y="1739900"/>
            <a:ext cx="1625700" cy="1625700"/>
          </a:xfrm>
          <a:prstGeom prst="roundRect">
            <a:avLst>
              <a:gd name="adj" fmla="val 78188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265447dce35_0_74"/>
          <p:cNvSpPr/>
          <p:nvPr/>
        </p:nvSpPr>
        <p:spPr>
          <a:xfrm>
            <a:off x="2184673" y="3670300"/>
            <a:ext cx="7062000" cy="27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2DDDEB51-4BA3-8126-BB1B-89D36AA5FAE6}"/>
              </a:ext>
            </a:extLst>
          </p:cNvPr>
          <p:cNvGrpSpPr/>
          <p:nvPr/>
        </p:nvGrpSpPr>
        <p:grpSpPr>
          <a:xfrm>
            <a:off x="1377790" y="1595890"/>
            <a:ext cx="7084462" cy="5461180"/>
            <a:chOff x="357026" y="1866980"/>
            <a:chExt cx="7875000" cy="6070580"/>
          </a:xfrm>
        </p:grpSpPr>
        <p:sp>
          <p:nvSpPr>
            <p:cNvPr id="98" name="Google Shape;98;g265447dce35_0_74"/>
            <p:cNvSpPr/>
            <p:nvPr/>
          </p:nvSpPr>
          <p:spPr>
            <a:xfrm>
              <a:off x="357026" y="2603560"/>
              <a:ext cx="7875000" cy="53340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00" name="Google Shape;100;g265447dce35_0_74" descr=" 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320930" y="1866980"/>
              <a:ext cx="1625803" cy="1625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" name="Google Shape;101;g265447dce35_0_74" descr=" 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3646858" y="3073621"/>
              <a:ext cx="1295481" cy="12949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" name="Google Shape;103;g265447dce35_0_74"/>
            <p:cNvSpPr/>
            <p:nvPr/>
          </p:nvSpPr>
          <p:spPr>
            <a:xfrm>
              <a:off x="543810" y="5143610"/>
              <a:ext cx="7265400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fr-FR" sz="40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Comprendre les différentes étapes d'une carrière en développement</a:t>
              </a:r>
              <a:endParaRPr sz="4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g265447dce35_0_74"/>
          <p:cNvSpPr/>
          <p:nvPr/>
        </p:nvSpPr>
        <p:spPr>
          <a:xfrm>
            <a:off x="4902813" y="8102600"/>
            <a:ext cx="1625700" cy="1625700"/>
          </a:xfrm>
          <a:prstGeom prst="roundRect">
            <a:avLst>
              <a:gd name="adj" fmla="val 78188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7" name="Google Shape;107;g265447dce35_0_74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02813" y="8102600"/>
            <a:ext cx="1625803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265447dce35_0_74"/>
          <p:cNvSpPr/>
          <p:nvPr/>
        </p:nvSpPr>
        <p:spPr>
          <a:xfrm>
            <a:off x="2184673" y="10033000"/>
            <a:ext cx="7062000" cy="27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7D68F96D-D519-EB7A-C12A-DE511E9194EC}"/>
              </a:ext>
            </a:extLst>
          </p:cNvPr>
          <p:cNvGrpSpPr/>
          <p:nvPr/>
        </p:nvGrpSpPr>
        <p:grpSpPr>
          <a:xfrm>
            <a:off x="8342053" y="3643079"/>
            <a:ext cx="7696960" cy="5213408"/>
            <a:chOff x="8508838" y="3745330"/>
            <a:chExt cx="7696960" cy="5213408"/>
          </a:xfrm>
        </p:grpSpPr>
        <p:sp>
          <p:nvSpPr>
            <p:cNvPr id="105" name="Google Shape;105;g265447dce35_0_74"/>
            <p:cNvSpPr/>
            <p:nvPr/>
          </p:nvSpPr>
          <p:spPr>
            <a:xfrm>
              <a:off x="8508838" y="3745330"/>
              <a:ext cx="7696960" cy="5213408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8" name="Google Shape;108;g265447dce35_0_74" descr=" 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1711761" y="4266671"/>
              <a:ext cx="1216614" cy="11916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" name="Google Shape;110;g265447dce35_0_74"/>
            <p:cNvSpPr/>
            <p:nvPr/>
          </p:nvSpPr>
          <p:spPr>
            <a:xfrm>
              <a:off x="8922095" y="6302225"/>
              <a:ext cx="7101142" cy="9432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fr-FR" sz="40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Identifier les compétences clés à chaque niveau</a:t>
              </a:r>
              <a:endParaRPr sz="4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86;g265447dce35_0_64">
            <a:extLst>
              <a:ext uri="{FF2B5EF4-FFF2-40B4-BE49-F238E27FC236}">
                <a16:creationId xmlns:a16="http://schemas.microsoft.com/office/drawing/2014/main" id="{24B01F66-DA9D-5A50-B300-07875B37262A}"/>
              </a:ext>
            </a:extLst>
          </p:cNvPr>
          <p:cNvSpPr/>
          <p:nvPr/>
        </p:nvSpPr>
        <p:spPr>
          <a:xfrm>
            <a:off x="8730340" y="296561"/>
            <a:ext cx="14793000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en-US" sz="8000" b="0" i="0" u="none" strike="noStrike" cap="none" dirty="0" err="1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Objectifs</a:t>
            </a:r>
            <a:r>
              <a:rPr lang="en-US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 de la session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86;g265447dce35_0_64">
            <a:extLst>
              <a:ext uri="{FF2B5EF4-FFF2-40B4-BE49-F238E27FC236}">
                <a16:creationId xmlns:a16="http://schemas.microsoft.com/office/drawing/2014/main" id="{6D045D6B-FDBB-AF75-40D2-5EEB12D586B1}"/>
              </a:ext>
            </a:extLst>
          </p:cNvPr>
          <p:cNvSpPr/>
          <p:nvPr/>
        </p:nvSpPr>
        <p:spPr>
          <a:xfrm>
            <a:off x="-1415900" y="399688"/>
            <a:ext cx="10373873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en-US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Introduction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431911E6-B4F4-00A6-6687-6C84216E68F7}"/>
              </a:ext>
            </a:extLst>
          </p:cNvPr>
          <p:cNvGrpSpPr/>
          <p:nvPr/>
        </p:nvGrpSpPr>
        <p:grpSpPr>
          <a:xfrm>
            <a:off x="15337398" y="7057070"/>
            <a:ext cx="7226640" cy="4894844"/>
            <a:chOff x="16794362" y="3916567"/>
            <a:chExt cx="7226640" cy="4894844"/>
          </a:xfrm>
        </p:grpSpPr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70C91D6A-123B-45D1-57D4-FF836C150A6F}"/>
                </a:ext>
              </a:extLst>
            </p:cNvPr>
            <p:cNvGrpSpPr/>
            <p:nvPr/>
          </p:nvGrpSpPr>
          <p:grpSpPr>
            <a:xfrm>
              <a:off x="16794362" y="3916567"/>
              <a:ext cx="7226640" cy="4894844"/>
              <a:chOff x="14344486" y="4089400"/>
              <a:chExt cx="7875000" cy="5334000"/>
            </a:xfrm>
          </p:grpSpPr>
          <p:sp>
            <p:nvSpPr>
              <p:cNvPr id="3" name="Google Shape;105;g265447dce35_0_74">
                <a:extLst>
                  <a:ext uri="{FF2B5EF4-FFF2-40B4-BE49-F238E27FC236}">
                    <a16:creationId xmlns:a16="http://schemas.microsoft.com/office/drawing/2014/main" id="{90EF91A7-5F5D-DE56-C4F6-A930C42CC8BE}"/>
                  </a:ext>
                </a:extLst>
              </p:cNvPr>
              <p:cNvSpPr/>
              <p:nvPr/>
            </p:nvSpPr>
            <p:spPr>
              <a:xfrm>
                <a:off x="14344486" y="4089400"/>
                <a:ext cx="7875000" cy="5334000"/>
              </a:xfrm>
              <a:prstGeom prst="rect">
                <a:avLst/>
              </a:prstGeom>
              <a:solidFill>
                <a:srgbClr val="FFFFFF"/>
              </a:solidFill>
              <a:ln w="50800" cap="flat" cmpd="sng">
                <a:solidFill>
                  <a:srgbClr val="FF99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110;g265447dce35_0_74">
                <a:extLst>
                  <a:ext uri="{FF2B5EF4-FFF2-40B4-BE49-F238E27FC236}">
                    <a16:creationId xmlns:a16="http://schemas.microsoft.com/office/drawing/2014/main" id="{A6384D61-0B9A-B0F7-3421-C18D4446F32D}"/>
                  </a:ext>
                </a:extLst>
              </p:cNvPr>
              <p:cNvSpPr/>
              <p:nvPr/>
            </p:nvSpPr>
            <p:spPr>
              <a:xfrm>
                <a:off x="14585284" y="6509221"/>
                <a:ext cx="7265400" cy="96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E0E0E"/>
                  </a:buClr>
                  <a:buSzPts val="4800"/>
                  <a:buFont typeface="Marcellus"/>
                  <a:buNone/>
                </a:pPr>
                <a:r>
                  <a:rPr lang="fr-FR" sz="4000" b="0" i="0" u="none" strike="noStrike" cap="none" dirty="0">
                    <a:solidFill>
                      <a:srgbClr val="0E0E0E"/>
                    </a:solidFill>
                    <a:latin typeface="Marcellus"/>
                    <a:ea typeface="Marcellus"/>
                    <a:cs typeface="Marcellus"/>
                    <a:sym typeface="Marcellus"/>
                  </a:rPr>
                  <a:t>Découvrir les stratégies pour progresser efficacement</a:t>
                </a:r>
                <a:endParaRPr lang="fr-FR" sz="40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27" name="Google Shape;198;g265447dce35_0_148" descr=" ">
              <a:extLst>
                <a:ext uri="{FF2B5EF4-FFF2-40B4-BE49-F238E27FC236}">
                  <a16:creationId xmlns:a16="http://schemas.microsoft.com/office/drawing/2014/main" id="{C2B99295-4916-7184-A080-DC636C727142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9520487" y="4405827"/>
              <a:ext cx="1242230" cy="124207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" name="Picture 2">
            <a:extLst>
              <a:ext uri="{FF2B5EF4-FFF2-40B4-BE49-F238E27FC236}">
                <a16:creationId xmlns:a16="http://schemas.microsoft.com/office/drawing/2014/main" id="{12FB183F-FE44-51DE-4A8C-E9218CAEF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9003" y="11429950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g265447dce35_0_115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2700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265447dce35_0_115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1" name="Google Shape;141;g265447dce35_0_115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38492" y="2992977"/>
            <a:ext cx="2908664" cy="2201323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265447dce35_0_115"/>
          <p:cNvSpPr/>
          <p:nvPr/>
        </p:nvSpPr>
        <p:spPr>
          <a:xfrm>
            <a:off x="10415302" y="4546600"/>
            <a:ext cx="12066600" cy="54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265447dce35_0_115"/>
          <p:cNvSpPr/>
          <p:nvPr/>
        </p:nvSpPr>
        <p:spPr>
          <a:xfrm>
            <a:off x="10944224" y="4597450"/>
            <a:ext cx="12579115" cy="4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0000"/>
              </a:lnSpc>
              <a:buClr>
                <a:srgbClr val="0E0E0E"/>
              </a:buClr>
              <a:buSzPts val="4800"/>
            </a:pPr>
            <a:r>
              <a:rPr lang="fr-FR" sz="4800" dirty="0">
                <a:solidFill>
                  <a:srgbClr val="0E0E0E"/>
                </a:solidFill>
                <a:latin typeface="Marcellus"/>
              </a:rPr>
              <a:t>Programmer n'est pas juste une compétence ; c'est un superpouvoir pour transformer l'imagination en réalité, résoudre des problèmes et façonner l'avenir.</a:t>
            </a:r>
            <a:endParaRPr lang="en-US" sz="4800" dirty="0">
              <a:solidFill>
                <a:srgbClr val="0E0E0E"/>
              </a:solidFill>
              <a:latin typeface="Marcellus"/>
              <a:sym typeface="Calibri"/>
            </a:endParaRPr>
          </a:p>
        </p:txBody>
      </p:sp>
      <p:sp>
        <p:nvSpPr>
          <p:cNvPr id="144" name="Google Shape;144;g265447dce35_0_115"/>
          <p:cNvSpPr/>
          <p:nvPr/>
        </p:nvSpPr>
        <p:spPr>
          <a:xfrm>
            <a:off x="18455407" y="9423400"/>
            <a:ext cx="41787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600"/>
              <a:buFont typeface="Marcellus"/>
              <a:buNone/>
            </a:pPr>
            <a:r>
              <a:rPr lang="en-US" sz="3600" b="0" i="0" u="none" strike="noStrike" cap="none" dirty="0">
                <a:solidFill>
                  <a:srgbClr val="0E0E0E"/>
                </a:solidFill>
                <a:latin typeface="Marcellus"/>
                <a:ea typeface="Marcellus"/>
                <a:cs typeface="Marcellus"/>
                <a:sym typeface="Marcellus"/>
              </a:rPr>
              <a:t>The Dream Weaver</a:t>
            </a:r>
            <a:endParaRPr sz="3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4" descr="Photo de profil de Steve FASSEU">
            <a:extLst>
              <a:ext uri="{FF2B5EF4-FFF2-40B4-BE49-F238E27FC236}">
                <a16:creationId xmlns:a16="http://schemas.microsoft.com/office/drawing/2014/main" id="{3C0DF1AB-35DA-B161-005C-7871323CB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908" y="2221604"/>
            <a:ext cx="8551854" cy="85518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86;g265447dce35_0_64">
            <a:extLst>
              <a:ext uri="{FF2B5EF4-FFF2-40B4-BE49-F238E27FC236}">
                <a16:creationId xmlns:a16="http://schemas.microsoft.com/office/drawing/2014/main" id="{8EE9E8A5-D63A-CAD4-6A08-12F1E2B925A6}"/>
              </a:ext>
            </a:extLst>
          </p:cNvPr>
          <p:cNvSpPr/>
          <p:nvPr/>
        </p:nvSpPr>
        <p:spPr>
          <a:xfrm>
            <a:off x="15553254" y="304800"/>
            <a:ext cx="10373873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en-US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Introduction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1DDC5B-3701-D421-FBA5-FFA9A4592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069170" y="12035544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g265447dce35_0_127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265447dce35_0_127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265447dce35_0_127"/>
          <p:cNvSpPr/>
          <p:nvPr/>
        </p:nvSpPr>
        <p:spPr>
          <a:xfrm>
            <a:off x="1079635" y="2247900"/>
            <a:ext cx="7049400" cy="26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265447dce35_0_127"/>
          <p:cNvSpPr/>
          <p:nvPr/>
        </p:nvSpPr>
        <p:spPr>
          <a:xfrm>
            <a:off x="8675184" y="2247900"/>
            <a:ext cx="7049400" cy="26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265447dce35_0_127"/>
          <p:cNvSpPr/>
          <p:nvPr/>
        </p:nvSpPr>
        <p:spPr>
          <a:xfrm>
            <a:off x="16270734" y="2247900"/>
            <a:ext cx="7049400" cy="26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569C8775-B0AF-CF91-15D1-C024A87B26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962630"/>
              </p:ext>
            </p:extLst>
          </p:nvPr>
        </p:nvGraphicFramePr>
        <p:xfrm>
          <a:off x="1213338" y="5867401"/>
          <a:ext cx="21963184" cy="6615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28325C4D-4498-AFDB-F8CA-83844794C288}"/>
              </a:ext>
            </a:extLst>
          </p:cNvPr>
          <p:cNvCxnSpPr/>
          <p:nvPr/>
        </p:nvCxnSpPr>
        <p:spPr>
          <a:xfrm>
            <a:off x="3692769" y="7543800"/>
            <a:ext cx="0" cy="4572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C2F9348-70C0-F637-B967-DF0495D9F95F}"/>
              </a:ext>
            </a:extLst>
          </p:cNvPr>
          <p:cNvCxnSpPr>
            <a:cxnSpLocks/>
          </p:cNvCxnSpPr>
          <p:nvPr/>
        </p:nvCxnSpPr>
        <p:spPr>
          <a:xfrm>
            <a:off x="9378664" y="7454999"/>
            <a:ext cx="0" cy="193518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4CF57AFA-85BE-64A4-D094-BA71929EA0F6}"/>
              </a:ext>
            </a:extLst>
          </p:cNvPr>
          <p:cNvCxnSpPr>
            <a:cxnSpLocks/>
          </p:cNvCxnSpPr>
          <p:nvPr/>
        </p:nvCxnSpPr>
        <p:spPr>
          <a:xfrm>
            <a:off x="20820387" y="7543800"/>
            <a:ext cx="0" cy="110783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36F8D480-D7E0-AE84-63E5-8B0E23EC1740}"/>
              </a:ext>
            </a:extLst>
          </p:cNvPr>
          <p:cNvCxnSpPr/>
          <p:nvPr/>
        </p:nvCxnSpPr>
        <p:spPr>
          <a:xfrm>
            <a:off x="14873580" y="7640515"/>
            <a:ext cx="0" cy="4572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3313A61D-491D-236A-BE14-A9B79CC0B751}"/>
              </a:ext>
            </a:extLst>
          </p:cNvPr>
          <p:cNvGrpSpPr/>
          <p:nvPr/>
        </p:nvGrpSpPr>
        <p:grpSpPr>
          <a:xfrm>
            <a:off x="1079635" y="2247900"/>
            <a:ext cx="7049400" cy="1371600"/>
            <a:chOff x="1079635" y="2247900"/>
            <a:chExt cx="7049400" cy="1371600"/>
          </a:xfrm>
        </p:grpSpPr>
        <p:sp>
          <p:nvSpPr>
            <p:cNvPr id="25" name="Google Shape;156;g265447dce35_0_127">
              <a:extLst>
                <a:ext uri="{FF2B5EF4-FFF2-40B4-BE49-F238E27FC236}">
                  <a16:creationId xmlns:a16="http://schemas.microsoft.com/office/drawing/2014/main" id="{E179E2DC-B36A-FE64-56B2-EC6F1B62416B}"/>
                </a:ext>
              </a:extLst>
            </p:cNvPr>
            <p:cNvSpPr/>
            <p:nvPr/>
          </p:nvSpPr>
          <p:spPr>
            <a:xfrm>
              <a:off x="1079635" y="2247900"/>
              <a:ext cx="7049400" cy="1371600"/>
            </a:xfrm>
            <a:prstGeom prst="rect">
              <a:avLst/>
            </a:prstGeom>
            <a:solidFill>
              <a:srgbClr val="FF9900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7;g265447dce35_0_127">
              <a:extLst>
                <a:ext uri="{FF2B5EF4-FFF2-40B4-BE49-F238E27FC236}">
                  <a16:creationId xmlns:a16="http://schemas.microsoft.com/office/drawing/2014/main" id="{36463576-8FD6-D8EF-D1FA-251ABD37880E}"/>
                </a:ext>
              </a:extLst>
            </p:cNvPr>
            <p:cNvSpPr/>
            <p:nvPr/>
          </p:nvSpPr>
          <p:spPr>
            <a:xfrm>
              <a:off x="1841729" y="2552700"/>
              <a:ext cx="5455885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chemeClr val="bg1"/>
                  </a:solidFill>
                  <a:latin typeface="Marcellus"/>
                  <a:ea typeface="Marcellus"/>
                  <a:cs typeface="Marcellus"/>
                  <a:sym typeface="Marcellus"/>
                </a:rPr>
                <a:t>Junior Developer</a:t>
              </a:r>
              <a:endParaRPr sz="4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158;g265447dce35_0_127">
            <a:extLst>
              <a:ext uri="{FF2B5EF4-FFF2-40B4-BE49-F238E27FC236}">
                <a16:creationId xmlns:a16="http://schemas.microsoft.com/office/drawing/2014/main" id="{BBE07382-ACB3-16E1-DC60-4FFC6464073D}"/>
              </a:ext>
            </a:extLst>
          </p:cNvPr>
          <p:cNvSpPr/>
          <p:nvPr/>
        </p:nvSpPr>
        <p:spPr>
          <a:xfrm>
            <a:off x="1079635" y="3924300"/>
            <a:ext cx="7185000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Acquérir des bases solides</a:t>
            </a:r>
            <a:endParaRPr lang="en-US"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7CDAE7E6-9BA7-0D72-4AF6-D1C1EE84886F}"/>
              </a:ext>
            </a:extLst>
          </p:cNvPr>
          <p:cNvGrpSpPr/>
          <p:nvPr/>
        </p:nvGrpSpPr>
        <p:grpSpPr>
          <a:xfrm>
            <a:off x="8675183" y="2247900"/>
            <a:ext cx="7049401" cy="1371600"/>
            <a:chOff x="8675183" y="2247900"/>
            <a:chExt cx="7049401" cy="1371600"/>
          </a:xfrm>
        </p:grpSpPr>
        <p:sp>
          <p:nvSpPr>
            <p:cNvPr id="28" name="Google Shape;160;g265447dce35_0_127">
              <a:extLst>
                <a:ext uri="{FF2B5EF4-FFF2-40B4-BE49-F238E27FC236}">
                  <a16:creationId xmlns:a16="http://schemas.microsoft.com/office/drawing/2014/main" id="{F3D1C066-B824-69F4-B6CC-7BD2EB3AAC66}"/>
                </a:ext>
              </a:extLst>
            </p:cNvPr>
            <p:cNvSpPr/>
            <p:nvPr/>
          </p:nvSpPr>
          <p:spPr>
            <a:xfrm>
              <a:off x="8675184" y="2247900"/>
              <a:ext cx="7049400" cy="1371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1;g265447dce35_0_127">
              <a:extLst>
                <a:ext uri="{FF2B5EF4-FFF2-40B4-BE49-F238E27FC236}">
                  <a16:creationId xmlns:a16="http://schemas.microsoft.com/office/drawing/2014/main" id="{2E52D180-5A0E-F954-0015-F0E58CD656C5}"/>
                </a:ext>
              </a:extLst>
            </p:cNvPr>
            <p:cNvSpPr/>
            <p:nvPr/>
          </p:nvSpPr>
          <p:spPr>
            <a:xfrm>
              <a:off x="8675183" y="2552700"/>
              <a:ext cx="7049381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Intermediate Developer</a:t>
              </a:r>
              <a:endParaRPr sz="4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162;g265447dce35_0_127">
            <a:extLst>
              <a:ext uri="{FF2B5EF4-FFF2-40B4-BE49-F238E27FC236}">
                <a16:creationId xmlns:a16="http://schemas.microsoft.com/office/drawing/2014/main" id="{6B0D0789-9C7C-9CB9-9DAF-23D691923C67}"/>
              </a:ext>
            </a:extLst>
          </p:cNvPr>
          <p:cNvSpPr/>
          <p:nvPr/>
        </p:nvSpPr>
        <p:spPr>
          <a:xfrm>
            <a:off x="8675184" y="3924300"/>
            <a:ext cx="7185000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en-US" sz="3200" b="0" i="0" u="none" strike="noStrike" cap="none" dirty="0" err="1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Raffiner</a:t>
            </a: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 des </a:t>
            </a: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compétences avancées 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166;g265447dce35_0_127">
            <a:extLst>
              <a:ext uri="{FF2B5EF4-FFF2-40B4-BE49-F238E27FC236}">
                <a16:creationId xmlns:a16="http://schemas.microsoft.com/office/drawing/2014/main" id="{4E58D5CA-A2A0-C178-C0C6-BB6E1969513E}"/>
              </a:ext>
            </a:extLst>
          </p:cNvPr>
          <p:cNvSpPr/>
          <p:nvPr/>
        </p:nvSpPr>
        <p:spPr>
          <a:xfrm>
            <a:off x="16270734" y="3924300"/>
            <a:ext cx="7185000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Une question de </a:t>
            </a: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leadership et d’expertise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67104C54-2C3F-C412-4EC9-FA27AE6C1004}"/>
              </a:ext>
            </a:extLst>
          </p:cNvPr>
          <p:cNvGrpSpPr/>
          <p:nvPr/>
        </p:nvGrpSpPr>
        <p:grpSpPr>
          <a:xfrm>
            <a:off x="16270734" y="2247900"/>
            <a:ext cx="7049400" cy="1371600"/>
            <a:chOff x="16270734" y="2247900"/>
            <a:chExt cx="7049400" cy="1371600"/>
          </a:xfrm>
        </p:grpSpPr>
        <p:sp>
          <p:nvSpPr>
            <p:cNvPr id="31" name="Google Shape;164;g265447dce35_0_127">
              <a:extLst>
                <a:ext uri="{FF2B5EF4-FFF2-40B4-BE49-F238E27FC236}">
                  <a16:creationId xmlns:a16="http://schemas.microsoft.com/office/drawing/2014/main" id="{FE3F53C6-358F-E974-B8C4-4520F4ED43FC}"/>
                </a:ext>
              </a:extLst>
            </p:cNvPr>
            <p:cNvSpPr/>
            <p:nvPr/>
          </p:nvSpPr>
          <p:spPr>
            <a:xfrm>
              <a:off x="16270734" y="2247900"/>
              <a:ext cx="7049400" cy="1371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65;g265447dce35_0_127">
              <a:extLst>
                <a:ext uri="{FF2B5EF4-FFF2-40B4-BE49-F238E27FC236}">
                  <a16:creationId xmlns:a16="http://schemas.microsoft.com/office/drawing/2014/main" id="{4B493195-892C-4568-E10D-3DAF13BFF0E0}"/>
                </a:ext>
              </a:extLst>
            </p:cNvPr>
            <p:cNvSpPr/>
            <p:nvPr/>
          </p:nvSpPr>
          <p:spPr>
            <a:xfrm>
              <a:off x="17032829" y="2552700"/>
              <a:ext cx="5387556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Senior Developer</a:t>
              </a:r>
              <a:endParaRPr sz="4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" name="Google Shape;86;g265447dce35_0_64">
            <a:extLst>
              <a:ext uri="{FF2B5EF4-FFF2-40B4-BE49-F238E27FC236}">
                <a16:creationId xmlns:a16="http://schemas.microsoft.com/office/drawing/2014/main" id="{2069402D-D01C-F51D-9AF5-D1891224002A}"/>
              </a:ext>
            </a:extLst>
          </p:cNvPr>
          <p:cNvSpPr/>
          <p:nvPr/>
        </p:nvSpPr>
        <p:spPr>
          <a:xfrm>
            <a:off x="-1415900" y="399688"/>
            <a:ext cx="10373873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en-US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Les </a:t>
            </a:r>
            <a:r>
              <a:rPr lang="fr-FR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étapes Clés 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48CA5F2-7E21-4D07-87A2-C4F98017A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069170" y="12035544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4ABB1CA-79E9-88F6-B734-B564B4AF40AD}"/>
              </a:ext>
            </a:extLst>
          </p:cNvPr>
          <p:cNvSpPr/>
          <p:nvPr/>
        </p:nvSpPr>
        <p:spPr>
          <a:xfrm>
            <a:off x="0" y="11715254"/>
            <a:ext cx="6101862" cy="2000746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625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g265447dce35_0_127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265447dce35_0_127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265447dce35_0_127"/>
          <p:cNvSpPr/>
          <p:nvPr/>
        </p:nvSpPr>
        <p:spPr>
          <a:xfrm>
            <a:off x="1079635" y="2247900"/>
            <a:ext cx="7049400" cy="26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265447dce35_0_127"/>
          <p:cNvSpPr/>
          <p:nvPr/>
        </p:nvSpPr>
        <p:spPr>
          <a:xfrm>
            <a:off x="8675184" y="2247900"/>
            <a:ext cx="7049400" cy="26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265447dce35_0_127"/>
          <p:cNvSpPr/>
          <p:nvPr/>
        </p:nvSpPr>
        <p:spPr>
          <a:xfrm>
            <a:off x="16270734" y="2247900"/>
            <a:ext cx="7049400" cy="26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569C8775-B0AF-CF91-15D1-C024A87B26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6720035"/>
              </p:ext>
            </p:extLst>
          </p:nvPr>
        </p:nvGraphicFramePr>
        <p:xfrm>
          <a:off x="1213338" y="5867401"/>
          <a:ext cx="21963184" cy="6615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28325C4D-4498-AFDB-F8CA-83844794C288}"/>
              </a:ext>
            </a:extLst>
          </p:cNvPr>
          <p:cNvCxnSpPr/>
          <p:nvPr/>
        </p:nvCxnSpPr>
        <p:spPr>
          <a:xfrm>
            <a:off x="3692769" y="7543800"/>
            <a:ext cx="0" cy="4572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C2F9348-70C0-F637-B967-DF0495D9F95F}"/>
              </a:ext>
            </a:extLst>
          </p:cNvPr>
          <p:cNvCxnSpPr>
            <a:cxnSpLocks/>
          </p:cNvCxnSpPr>
          <p:nvPr/>
        </p:nvCxnSpPr>
        <p:spPr>
          <a:xfrm>
            <a:off x="9378664" y="7454999"/>
            <a:ext cx="0" cy="193518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4CF57AFA-85BE-64A4-D094-BA71929EA0F6}"/>
              </a:ext>
            </a:extLst>
          </p:cNvPr>
          <p:cNvCxnSpPr>
            <a:cxnSpLocks/>
          </p:cNvCxnSpPr>
          <p:nvPr/>
        </p:nvCxnSpPr>
        <p:spPr>
          <a:xfrm>
            <a:off x="20820387" y="7543800"/>
            <a:ext cx="0" cy="110783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36F8D480-D7E0-AE84-63E5-8B0E23EC1740}"/>
              </a:ext>
            </a:extLst>
          </p:cNvPr>
          <p:cNvCxnSpPr/>
          <p:nvPr/>
        </p:nvCxnSpPr>
        <p:spPr>
          <a:xfrm>
            <a:off x="14873580" y="7640515"/>
            <a:ext cx="0" cy="4572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3313A61D-491D-236A-BE14-A9B79CC0B751}"/>
              </a:ext>
            </a:extLst>
          </p:cNvPr>
          <p:cNvGrpSpPr/>
          <p:nvPr/>
        </p:nvGrpSpPr>
        <p:grpSpPr>
          <a:xfrm>
            <a:off x="1079635" y="2247900"/>
            <a:ext cx="7049400" cy="1371600"/>
            <a:chOff x="1079635" y="2247900"/>
            <a:chExt cx="7049400" cy="1371600"/>
          </a:xfrm>
          <a:noFill/>
        </p:grpSpPr>
        <p:sp>
          <p:nvSpPr>
            <p:cNvPr id="25" name="Google Shape;156;g265447dce35_0_127">
              <a:extLst>
                <a:ext uri="{FF2B5EF4-FFF2-40B4-BE49-F238E27FC236}">
                  <a16:creationId xmlns:a16="http://schemas.microsoft.com/office/drawing/2014/main" id="{E179E2DC-B36A-FE64-56B2-EC6F1B62416B}"/>
                </a:ext>
              </a:extLst>
            </p:cNvPr>
            <p:cNvSpPr/>
            <p:nvPr/>
          </p:nvSpPr>
          <p:spPr>
            <a:xfrm>
              <a:off x="1079635" y="2247900"/>
              <a:ext cx="7049400" cy="1371600"/>
            </a:xfrm>
            <a:prstGeom prst="rect">
              <a:avLst/>
            </a:prstGeom>
            <a:grpFill/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7;g265447dce35_0_127">
              <a:extLst>
                <a:ext uri="{FF2B5EF4-FFF2-40B4-BE49-F238E27FC236}">
                  <a16:creationId xmlns:a16="http://schemas.microsoft.com/office/drawing/2014/main" id="{36463576-8FD6-D8EF-D1FA-251ABD37880E}"/>
                </a:ext>
              </a:extLst>
            </p:cNvPr>
            <p:cNvSpPr/>
            <p:nvPr/>
          </p:nvSpPr>
          <p:spPr>
            <a:xfrm>
              <a:off x="1841729" y="2552700"/>
              <a:ext cx="5455885" cy="9651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chemeClr val="tx1"/>
                  </a:solidFill>
                  <a:latin typeface="Marcellus"/>
                  <a:ea typeface="Marcellus"/>
                  <a:cs typeface="Marcellus"/>
                  <a:sym typeface="Marcellus"/>
                </a:rPr>
                <a:t>Junior Developer</a:t>
              </a:r>
              <a:endParaRPr sz="48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158;g265447dce35_0_127">
            <a:extLst>
              <a:ext uri="{FF2B5EF4-FFF2-40B4-BE49-F238E27FC236}">
                <a16:creationId xmlns:a16="http://schemas.microsoft.com/office/drawing/2014/main" id="{BBE07382-ACB3-16E1-DC60-4FFC6464073D}"/>
              </a:ext>
            </a:extLst>
          </p:cNvPr>
          <p:cNvSpPr/>
          <p:nvPr/>
        </p:nvSpPr>
        <p:spPr>
          <a:xfrm>
            <a:off x="1079635" y="3924300"/>
            <a:ext cx="7185000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Acquérir des bases solides</a:t>
            </a:r>
            <a:endParaRPr lang="en-US"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7CDAE7E6-9BA7-0D72-4AF6-D1C1EE84886F}"/>
              </a:ext>
            </a:extLst>
          </p:cNvPr>
          <p:cNvGrpSpPr/>
          <p:nvPr/>
        </p:nvGrpSpPr>
        <p:grpSpPr>
          <a:xfrm>
            <a:off x="8675183" y="2247900"/>
            <a:ext cx="7049401" cy="1371600"/>
            <a:chOff x="8675183" y="2247900"/>
            <a:chExt cx="7049401" cy="1371600"/>
          </a:xfrm>
          <a:solidFill>
            <a:srgbClr val="FE9900"/>
          </a:solidFill>
        </p:grpSpPr>
        <p:sp>
          <p:nvSpPr>
            <p:cNvPr id="28" name="Google Shape;160;g265447dce35_0_127">
              <a:extLst>
                <a:ext uri="{FF2B5EF4-FFF2-40B4-BE49-F238E27FC236}">
                  <a16:creationId xmlns:a16="http://schemas.microsoft.com/office/drawing/2014/main" id="{F3D1C066-B824-69F4-B6CC-7BD2EB3AAC66}"/>
                </a:ext>
              </a:extLst>
            </p:cNvPr>
            <p:cNvSpPr/>
            <p:nvPr/>
          </p:nvSpPr>
          <p:spPr>
            <a:xfrm>
              <a:off x="8675184" y="2247900"/>
              <a:ext cx="7049400" cy="1371600"/>
            </a:xfrm>
            <a:prstGeom prst="rect">
              <a:avLst/>
            </a:prstGeom>
            <a:grpFill/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1;g265447dce35_0_127">
              <a:extLst>
                <a:ext uri="{FF2B5EF4-FFF2-40B4-BE49-F238E27FC236}">
                  <a16:creationId xmlns:a16="http://schemas.microsoft.com/office/drawing/2014/main" id="{2E52D180-5A0E-F954-0015-F0E58CD656C5}"/>
                </a:ext>
              </a:extLst>
            </p:cNvPr>
            <p:cNvSpPr/>
            <p:nvPr/>
          </p:nvSpPr>
          <p:spPr>
            <a:xfrm>
              <a:off x="8675183" y="2552700"/>
              <a:ext cx="7049381" cy="9651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chemeClr val="bg1"/>
                  </a:solidFill>
                  <a:latin typeface="Marcellus"/>
                  <a:ea typeface="Marcellus"/>
                  <a:cs typeface="Marcellus"/>
                  <a:sym typeface="Marcellus"/>
                </a:rPr>
                <a:t>Intermediate Developer</a:t>
              </a:r>
              <a:endParaRPr sz="4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162;g265447dce35_0_127">
            <a:extLst>
              <a:ext uri="{FF2B5EF4-FFF2-40B4-BE49-F238E27FC236}">
                <a16:creationId xmlns:a16="http://schemas.microsoft.com/office/drawing/2014/main" id="{6B0D0789-9C7C-9CB9-9DAF-23D691923C67}"/>
              </a:ext>
            </a:extLst>
          </p:cNvPr>
          <p:cNvSpPr/>
          <p:nvPr/>
        </p:nvSpPr>
        <p:spPr>
          <a:xfrm>
            <a:off x="8675184" y="3924300"/>
            <a:ext cx="7185000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en-US" sz="3200" b="0" i="0" u="none" strike="noStrike" cap="none" dirty="0" err="1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Raffiner</a:t>
            </a: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 des </a:t>
            </a: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compétences avancées 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166;g265447dce35_0_127">
            <a:extLst>
              <a:ext uri="{FF2B5EF4-FFF2-40B4-BE49-F238E27FC236}">
                <a16:creationId xmlns:a16="http://schemas.microsoft.com/office/drawing/2014/main" id="{4E58D5CA-A2A0-C178-C0C6-BB6E1969513E}"/>
              </a:ext>
            </a:extLst>
          </p:cNvPr>
          <p:cNvSpPr/>
          <p:nvPr/>
        </p:nvSpPr>
        <p:spPr>
          <a:xfrm>
            <a:off x="16270734" y="3924300"/>
            <a:ext cx="7185000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Une question de </a:t>
            </a: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leadership et d’expertise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67104C54-2C3F-C412-4EC9-FA27AE6C1004}"/>
              </a:ext>
            </a:extLst>
          </p:cNvPr>
          <p:cNvGrpSpPr/>
          <p:nvPr/>
        </p:nvGrpSpPr>
        <p:grpSpPr>
          <a:xfrm>
            <a:off x="16270734" y="2247900"/>
            <a:ext cx="7049400" cy="1371600"/>
            <a:chOff x="16270734" y="2247900"/>
            <a:chExt cx="7049400" cy="1371600"/>
          </a:xfrm>
        </p:grpSpPr>
        <p:sp>
          <p:nvSpPr>
            <p:cNvPr id="31" name="Google Shape;164;g265447dce35_0_127">
              <a:extLst>
                <a:ext uri="{FF2B5EF4-FFF2-40B4-BE49-F238E27FC236}">
                  <a16:creationId xmlns:a16="http://schemas.microsoft.com/office/drawing/2014/main" id="{FE3F53C6-358F-E974-B8C4-4520F4ED43FC}"/>
                </a:ext>
              </a:extLst>
            </p:cNvPr>
            <p:cNvSpPr/>
            <p:nvPr/>
          </p:nvSpPr>
          <p:spPr>
            <a:xfrm>
              <a:off x="16270734" y="2247900"/>
              <a:ext cx="7049400" cy="1371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65;g265447dce35_0_127">
              <a:extLst>
                <a:ext uri="{FF2B5EF4-FFF2-40B4-BE49-F238E27FC236}">
                  <a16:creationId xmlns:a16="http://schemas.microsoft.com/office/drawing/2014/main" id="{4B493195-892C-4568-E10D-3DAF13BFF0E0}"/>
                </a:ext>
              </a:extLst>
            </p:cNvPr>
            <p:cNvSpPr/>
            <p:nvPr/>
          </p:nvSpPr>
          <p:spPr>
            <a:xfrm>
              <a:off x="17032829" y="2552700"/>
              <a:ext cx="5387556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Senior Developer</a:t>
              </a:r>
              <a:endParaRPr sz="4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" name="Google Shape;86;g265447dce35_0_64">
            <a:extLst>
              <a:ext uri="{FF2B5EF4-FFF2-40B4-BE49-F238E27FC236}">
                <a16:creationId xmlns:a16="http://schemas.microsoft.com/office/drawing/2014/main" id="{2069402D-D01C-F51D-9AF5-D1891224002A}"/>
              </a:ext>
            </a:extLst>
          </p:cNvPr>
          <p:cNvSpPr/>
          <p:nvPr/>
        </p:nvSpPr>
        <p:spPr>
          <a:xfrm>
            <a:off x="-1415900" y="399688"/>
            <a:ext cx="10373873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en-US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Les </a:t>
            </a:r>
            <a:r>
              <a:rPr lang="fr-FR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étapes Clés 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01C5E7C-B9C1-783E-C6A7-C2E13A0A7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069170" y="12035544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EF33437-CCED-B331-0941-D1221FF4DBAB}"/>
              </a:ext>
            </a:extLst>
          </p:cNvPr>
          <p:cNvSpPr/>
          <p:nvPr/>
        </p:nvSpPr>
        <p:spPr>
          <a:xfrm>
            <a:off x="0" y="11715254"/>
            <a:ext cx="6101862" cy="2000746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7481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g265447dce35_0_127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265447dce35_0_127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265447dce35_0_127"/>
          <p:cNvSpPr/>
          <p:nvPr/>
        </p:nvSpPr>
        <p:spPr>
          <a:xfrm>
            <a:off x="1079635" y="2247900"/>
            <a:ext cx="7049400" cy="26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265447dce35_0_127"/>
          <p:cNvSpPr/>
          <p:nvPr/>
        </p:nvSpPr>
        <p:spPr>
          <a:xfrm>
            <a:off x="8675184" y="2247900"/>
            <a:ext cx="7049400" cy="26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265447dce35_0_127"/>
          <p:cNvSpPr/>
          <p:nvPr/>
        </p:nvSpPr>
        <p:spPr>
          <a:xfrm>
            <a:off x="16270734" y="2247900"/>
            <a:ext cx="7049400" cy="26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569C8775-B0AF-CF91-15D1-C024A87B26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672433"/>
              </p:ext>
            </p:extLst>
          </p:nvPr>
        </p:nvGraphicFramePr>
        <p:xfrm>
          <a:off x="1213338" y="5867401"/>
          <a:ext cx="21963184" cy="6615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28325C4D-4498-AFDB-F8CA-83844794C288}"/>
              </a:ext>
            </a:extLst>
          </p:cNvPr>
          <p:cNvCxnSpPr/>
          <p:nvPr/>
        </p:nvCxnSpPr>
        <p:spPr>
          <a:xfrm>
            <a:off x="3692769" y="7543800"/>
            <a:ext cx="0" cy="4572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C2F9348-70C0-F637-B967-DF0495D9F95F}"/>
              </a:ext>
            </a:extLst>
          </p:cNvPr>
          <p:cNvCxnSpPr>
            <a:cxnSpLocks/>
          </p:cNvCxnSpPr>
          <p:nvPr/>
        </p:nvCxnSpPr>
        <p:spPr>
          <a:xfrm>
            <a:off x="9378664" y="7454999"/>
            <a:ext cx="0" cy="193518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4CF57AFA-85BE-64A4-D094-BA71929EA0F6}"/>
              </a:ext>
            </a:extLst>
          </p:cNvPr>
          <p:cNvCxnSpPr>
            <a:cxnSpLocks/>
          </p:cNvCxnSpPr>
          <p:nvPr/>
        </p:nvCxnSpPr>
        <p:spPr>
          <a:xfrm>
            <a:off x="20820387" y="7543800"/>
            <a:ext cx="0" cy="110783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36F8D480-D7E0-AE84-63E5-8B0E23EC1740}"/>
              </a:ext>
            </a:extLst>
          </p:cNvPr>
          <p:cNvCxnSpPr/>
          <p:nvPr/>
        </p:nvCxnSpPr>
        <p:spPr>
          <a:xfrm>
            <a:off x="14873580" y="7640515"/>
            <a:ext cx="0" cy="4572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3313A61D-491D-236A-BE14-A9B79CC0B751}"/>
              </a:ext>
            </a:extLst>
          </p:cNvPr>
          <p:cNvGrpSpPr/>
          <p:nvPr/>
        </p:nvGrpSpPr>
        <p:grpSpPr>
          <a:xfrm>
            <a:off x="1079635" y="2247900"/>
            <a:ext cx="7049400" cy="1371600"/>
            <a:chOff x="1079635" y="2247900"/>
            <a:chExt cx="7049400" cy="1371600"/>
          </a:xfrm>
          <a:noFill/>
        </p:grpSpPr>
        <p:sp>
          <p:nvSpPr>
            <p:cNvPr id="25" name="Google Shape;156;g265447dce35_0_127">
              <a:extLst>
                <a:ext uri="{FF2B5EF4-FFF2-40B4-BE49-F238E27FC236}">
                  <a16:creationId xmlns:a16="http://schemas.microsoft.com/office/drawing/2014/main" id="{E179E2DC-B36A-FE64-56B2-EC6F1B62416B}"/>
                </a:ext>
              </a:extLst>
            </p:cNvPr>
            <p:cNvSpPr/>
            <p:nvPr/>
          </p:nvSpPr>
          <p:spPr>
            <a:xfrm>
              <a:off x="1079635" y="2247900"/>
              <a:ext cx="7049400" cy="1371600"/>
            </a:xfrm>
            <a:prstGeom prst="rect">
              <a:avLst/>
            </a:prstGeom>
            <a:grpFill/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7;g265447dce35_0_127">
              <a:extLst>
                <a:ext uri="{FF2B5EF4-FFF2-40B4-BE49-F238E27FC236}">
                  <a16:creationId xmlns:a16="http://schemas.microsoft.com/office/drawing/2014/main" id="{36463576-8FD6-D8EF-D1FA-251ABD37880E}"/>
                </a:ext>
              </a:extLst>
            </p:cNvPr>
            <p:cNvSpPr/>
            <p:nvPr/>
          </p:nvSpPr>
          <p:spPr>
            <a:xfrm>
              <a:off x="1841729" y="2552700"/>
              <a:ext cx="5455885" cy="9651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chemeClr val="tx1"/>
                  </a:solidFill>
                  <a:latin typeface="Marcellus"/>
                  <a:ea typeface="Marcellus"/>
                  <a:cs typeface="Marcellus"/>
                  <a:sym typeface="Marcellus"/>
                </a:rPr>
                <a:t>Junior Developer</a:t>
              </a:r>
              <a:endParaRPr sz="48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158;g265447dce35_0_127">
            <a:extLst>
              <a:ext uri="{FF2B5EF4-FFF2-40B4-BE49-F238E27FC236}">
                <a16:creationId xmlns:a16="http://schemas.microsoft.com/office/drawing/2014/main" id="{BBE07382-ACB3-16E1-DC60-4FFC6464073D}"/>
              </a:ext>
            </a:extLst>
          </p:cNvPr>
          <p:cNvSpPr/>
          <p:nvPr/>
        </p:nvSpPr>
        <p:spPr>
          <a:xfrm>
            <a:off x="1079635" y="3924300"/>
            <a:ext cx="7185000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Acquérir des bases solides</a:t>
            </a:r>
            <a:endParaRPr lang="en-US"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7CDAE7E6-9BA7-0D72-4AF6-D1C1EE84886F}"/>
              </a:ext>
            </a:extLst>
          </p:cNvPr>
          <p:cNvGrpSpPr/>
          <p:nvPr/>
        </p:nvGrpSpPr>
        <p:grpSpPr>
          <a:xfrm>
            <a:off x="8675183" y="2247900"/>
            <a:ext cx="7049401" cy="1371600"/>
            <a:chOff x="8675183" y="2247900"/>
            <a:chExt cx="7049401" cy="1371600"/>
          </a:xfrm>
          <a:noFill/>
        </p:grpSpPr>
        <p:sp>
          <p:nvSpPr>
            <p:cNvPr id="28" name="Google Shape;160;g265447dce35_0_127">
              <a:extLst>
                <a:ext uri="{FF2B5EF4-FFF2-40B4-BE49-F238E27FC236}">
                  <a16:creationId xmlns:a16="http://schemas.microsoft.com/office/drawing/2014/main" id="{F3D1C066-B824-69F4-B6CC-7BD2EB3AAC66}"/>
                </a:ext>
              </a:extLst>
            </p:cNvPr>
            <p:cNvSpPr/>
            <p:nvPr/>
          </p:nvSpPr>
          <p:spPr>
            <a:xfrm>
              <a:off x="8675184" y="2247900"/>
              <a:ext cx="7049400" cy="1371600"/>
            </a:xfrm>
            <a:prstGeom prst="rect">
              <a:avLst/>
            </a:prstGeom>
            <a:grpFill/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1;g265447dce35_0_127">
              <a:extLst>
                <a:ext uri="{FF2B5EF4-FFF2-40B4-BE49-F238E27FC236}">
                  <a16:creationId xmlns:a16="http://schemas.microsoft.com/office/drawing/2014/main" id="{2E52D180-5A0E-F954-0015-F0E58CD656C5}"/>
                </a:ext>
              </a:extLst>
            </p:cNvPr>
            <p:cNvSpPr/>
            <p:nvPr/>
          </p:nvSpPr>
          <p:spPr>
            <a:xfrm>
              <a:off x="8675183" y="2552700"/>
              <a:ext cx="7049381" cy="9651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chemeClr val="tx1"/>
                  </a:solidFill>
                  <a:latin typeface="Marcellus"/>
                  <a:ea typeface="Marcellus"/>
                  <a:cs typeface="Marcellus"/>
                  <a:sym typeface="Marcellus"/>
                </a:rPr>
                <a:t>Intermediate Developer</a:t>
              </a:r>
              <a:endParaRPr sz="48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162;g265447dce35_0_127">
            <a:extLst>
              <a:ext uri="{FF2B5EF4-FFF2-40B4-BE49-F238E27FC236}">
                <a16:creationId xmlns:a16="http://schemas.microsoft.com/office/drawing/2014/main" id="{6B0D0789-9C7C-9CB9-9DAF-23D691923C67}"/>
              </a:ext>
            </a:extLst>
          </p:cNvPr>
          <p:cNvSpPr/>
          <p:nvPr/>
        </p:nvSpPr>
        <p:spPr>
          <a:xfrm>
            <a:off x="8675184" y="3924300"/>
            <a:ext cx="7185000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en-US" sz="3200" b="0" i="0" u="none" strike="noStrike" cap="none" dirty="0" err="1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Raffiner</a:t>
            </a: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 des </a:t>
            </a: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compétences avancées 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166;g265447dce35_0_127">
            <a:extLst>
              <a:ext uri="{FF2B5EF4-FFF2-40B4-BE49-F238E27FC236}">
                <a16:creationId xmlns:a16="http://schemas.microsoft.com/office/drawing/2014/main" id="{4E58D5CA-A2A0-C178-C0C6-BB6E1969513E}"/>
              </a:ext>
            </a:extLst>
          </p:cNvPr>
          <p:cNvSpPr/>
          <p:nvPr/>
        </p:nvSpPr>
        <p:spPr>
          <a:xfrm>
            <a:off x="16270734" y="3924300"/>
            <a:ext cx="7185000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200"/>
              <a:buFont typeface="Lato"/>
              <a:buNone/>
            </a:pPr>
            <a:r>
              <a:rPr lang="en-US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Une question de </a:t>
            </a:r>
            <a:r>
              <a:rPr lang="fr-FR" sz="3200" b="0" i="0" u="none" strike="noStrike" cap="none" dirty="0">
                <a:solidFill>
                  <a:srgbClr val="0E0E0E"/>
                </a:solidFill>
                <a:latin typeface="Lato"/>
                <a:ea typeface="Lato"/>
                <a:cs typeface="Lato"/>
                <a:sym typeface="Lato"/>
              </a:rPr>
              <a:t>leadership et d’expertise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67104C54-2C3F-C412-4EC9-FA27AE6C1004}"/>
              </a:ext>
            </a:extLst>
          </p:cNvPr>
          <p:cNvGrpSpPr/>
          <p:nvPr/>
        </p:nvGrpSpPr>
        <p:grpSpPr>
          <a:xfrm>
            <a:off x="16270734" y="2247900"/>
            <a:ext cx="7049400" cy="1371600"/>
            <a:chOff x="16270734" y="2247900"/>
            <a:chExt cx="7049400" cy="1371600"/>
          </a:xfrm>
          <a:solidFill>
            <a:srgbClr val="FE9900"/>
          </a:solidFill>
        </p:grpSpPr>
        <p:sp>
          <p:nvSpPr>
            <p:cNvPr id="31" name="Google Shape;164;g265447dce35_0_127">
              <a:extLst>
                <a:ext uri="{FF2B5EF4-FFF2-40B4-BE49-F238E27FC236}">
                  <a16:creationId xmlns:a16="http://schemas.microsoft.com/office/drawing/2014/main" id="{FE3F53C6-358F-E974-B8C4-4520F4ED43FC}"/>
                </a:ext>
              </a:extLst>
            </p:cNvPr>
            <p:cNvSpPr/>
            <p:nvPr/>
          </p:nvSpPr>
          <p:spPr>
            <a:xfrm>
              <a:off x="16270734" y="2247900"/>
              <a:ext cx="7049400" cy="1371600"/>
            </a:xfrm>
            <a:prstGeom prst="rect">
              <a:avLst/>
            </a:prstGeom>
            <a:grpFill/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65;g265447dce35_0_127">
              <a:extLst>
                <a:ext uri="{FF2B5EF4-FFF2-40B4-BE49-F238E27FC236}">
                  <a16:creationId xmlns:a16="http://schemas.microsoft.com/office/drawing/2014/main" id="{4B493195-892C-4568-E10D-3DAF13BFF0E0}"/>
                </a:ext>
              </a:extLst>
            </p:cNvPr>
            <p:cNvSpPr/>
            <p:nvPr/>
          </p:nvSpPr>
          <p:spPr>
            <a:xfrm>
              <a:off x="17032829" y="2552700"/>
              <a:ext cx="5387556" cy="9651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chemeClr val="bg1"/>
                  </a:solidFill>
                  <a:latin typeface="Marcellus"/>
                  <a:ea typeface="Marcellus"/>
                  <a:cs typeface="Marcellus"/>
                  <a:sym typeface="Marcellus"/>
                </a:rPr>
                <a:t>Senior Developer</a:t>
              </a:r>
              <a:endParaRPr sz="4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" name="Google Shape;86;g265447dce35_0_64">
            <a:extLst>
              <a:ext uri="{FF2B5EF4-FFF2-40B4-BE49-F238E27FC236}">
                <a16:creationId xmlns:a16="http://schemas.microsoft.com/office/drawing/2014/main" id="{2069402D-D01C-F51D-9AF5-D1891224002A}"/>
              </a:ext>
            </a:extLst>
          </p:cNvPr>
          <p:cNvSpPr/>
          <p:nvPr/>
        </p:nvSpPr>
        <p:spPr>
          <a:xfrm>
            <a:off x="-1415900" y="399688"/>
            <a:ext cx="10373873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en-US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Les </a:t>
            </a:r>
            <a:r>
              <a:rPr lang="fr-FR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étapes Clés 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5D350AC-73FB-431C-6BC4-DC65CDA61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069170" y="12035544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9D7A4D1-B3A8-8764-FB74-395058CFB24A}"/>
              </a:ext>
            </a:extLst>
          </p:cNvPr>
          <p:cNvSpPr/>
          <p:nvPr/>
        </p:nvSpPr>
        <p:spPr>
          <a:xfrm>
            <a:off x="0" y="11715254"/>
            <a:ext cx="6101862" cy="2000746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2228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265447dce35_0_96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237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265447dce35_0_96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265447dce35_0_96"/>
          <p:cNvSpPr/>
          <p:nvPr/>
        </p:nvSpPr>
        <p:spPr>
          <a:xfrm>
            <a:off x="2934067" y="1384300"/>
            <a:ext cx="8129100" cy="112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B5642CE5-892B-06AD-F3B5-AA5E2151E226}"/>
              </a:ext>
            </a:extLst>
          </p:cNvPr>
          <p:cNvGrpSpPr/>
          <p:nvPr/>
        </p:nvGrpSpPr>
        <p:grpSpPr>
          <a:xfrm>
            <a:off x="901949" y="3709692"/>
            <a:ext cx="8129100" cy="1371600"/>
            <a:chOff x="2934067" y="9652000"/>
            <a:chExt cx="8129100" cy="1371600"/>
          </a:xfrm>
        </p:grpSpPr>
        <p:sp>
          <p:nvSpPr>
            <p:cNvPr id="122" name="Google Shape;122;g265447dce35_0_96"/>
            <p:cNvSpPr/>
            <p:nvPr/>
          </p:nvSpPr>
          <p:spPr>
            <a:xfrm>
              <a:off x="2934067" y="9652000"/>
              <a:ext cx="8129100" cy="1371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g265447dce35_0_96"/>
            <p:cNvSpPr/>
            <p:nvPr/>
          </p:nvSpPr>
          <p:spPr>
            <a:xfrm>
              <a:off x="3696162" y="9956800"/>
              <a:ext cx="6344654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Front End</a:t>
              </a:r>
              <a:endParaRPr sz="4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4" name="Google Shape;124;g265447dce35_0_96"/>
          <p:cNvSpPr/>
          <p:nvPr/>
        </p:nvSpPr>
        <p:spPr>
          <a:xfrm>
            <a:off x="2934067" y="11633200"/>
            <a:ext cx="81291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265447dce35_0_96"/>
          <p:cNvSpPr/>
          <p:nvPr/>
        </p:nvSpPr>
        <p:spPr>
          <a:xfrm>
            <a:off x="13323965" y="1384300"/>
            <a:ext cx="8129100" cy="112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C1DF6D29-3337-9647-B06A-75AD4238D20E}"/>
              </a:ext>
            </a:extLst>
          </p:cNvPr>
          <p:cNvGrpSpPr/>
          <p:nvPr/>
        </p:nvGrpSpPr>
        <p:grpSpPr>
          <a:xfrm>
            <a:off x="13780698" y="3554924"/>
            <a:ext cx="8129100" cy="1371600"/>
            <a:chOff x="13323965" y="9652000"/>
            <a:chExt cx="8129100" cy="1371600"/>
          </a:xfrm>
        </p:grpSpPr>
        <p:sp>
          <p:nvSpPr>
            <p:cNvPr id="128" name="Google Shape;128;g265447dce35_0_96"/>
            <p:cNvSpPr/>
            <p:nvPr/>
          </p:nvSpPr>
          <p:spPr>
            <a:xfrm>
              <a:off x="13323965" y="9652000"/>
              <a:ext cx="8129100" cy="1371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g265447dce35_0_96"/>
            <p:cNvSpPr/>
            <p:nvPr/>
          </p:nvSpPr>
          <p:spPr>
            <a:xfrm>
              <a:off x="14086061" y="9956800"/>
              <a:ext cx="6604952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Back End</a:t>
              </a:r>
              <a:endParaRPr sz="4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g265447dce35_0_96"/>
          <p:cNvSpPr/>
          <p:nvPr/>
        </p:nvSpPr>
        <p:spPr>
          <a:xfrm>
            <a:off x="13323965" y="11633200"/>
            <a:ext cx="81291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;g265447dce35_0_64">
            <a:extLst>
              <a:ext uri="{FF2B5EF4-FFF2-40B4-BE49-F238E27FC236}">
                <a16:creationId xmlns:a16="http://schemas.microsoft.com/office/drawing/2014/main" id="{60FC1C0A-85DB-585E-B331-EAE6E93706DD}"/>
              </a:ext>
            </a:extLst>
          </p:cNvPr>
          <p:cNvSpPr/>
          <p:nvPr/>
        </p:nvSpPr>
        <p:spPr>
          <a:xfrm>
            <a:off x="269290" y="580000"/>
            <a:ext cx="13956664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fr-FR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Les compétences techniques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3E774DA1-B34A-8C98-7F5D-A13E2BADB070}"/>
              </a:ext>
            </a:extLst>
          </p:cNvPr>
          <p:cNvGrpSpPr/>
          <p:nvPr/>
        </p:nvGrpSpPr>
        <p:grpSpPr>
          <a:xfrm>
            <a:off x="6914216" y="10020618"/>
            <a:ext cx="8129100" cy="1371600"/>
            <a:chOff x="13323965" y="9652000"/>
            <a:chExt cx="8129100" cy="1371600"/>
          </a:xfrm>
        </p:grpSpPr>
        <p:sp>
          <p:nvSpPr>
            <p:cNvPr id="8" name="Google Shape;128;g265447dce35_0_96">
              <a:extLst>
                <a:ext uri="{FF2B5EF4-FFF2-40B4-BE49-F238E27FC236}">
                  <a16:creationId xmlns:a16="http://schemas.microsoft.com/office/drawing/2014/main" id="{C2D2725D-3A10-8023-F10F-6E0BB12E4A57}"/>
                </a:ext>
              </a:extLst>
            </p:cNvPr>
            <p:cNvSpPr/>
            <p:nvPr/>
          </p:nvSpPr>
          <p:spPr>
            <a:xfrm>
              <a:off x="13323965" y="9652000"/>
              <a:ext cx="8129100" cy="1371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9;g265447dce35_0_96">
              <a:extLst>
                <a:ext uri="{FF2B5EF4-FFF2-40B4-BE49-F238E27FC236}">
                  <a16:creationId xmlns:a16="http://schemas.microsoft.com/office/drawing/2014/main" id="{008756AC-84CB-1133-6B28-B818556CDB10}"/>
                </a:ext>
              </a:extLst>
            </p:cNvPr>
            <p:cNvSpPr/>
            <p:nvPr/>
          </p:nvSpPr>
          <p:spPr>
            <a:xfrm>
              <a:off x="14086061" y="9956800"/>
              <a:ext cx="6604952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Full Stack</a:t>
              </a:r>
              <a:endParaRPr sz="4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" name="Image 13">
            <a:extLst>
              <a:ext uri="{FF2B5EF4-FFF2-40B4-BE49-F238E27FC236}">
                <a16:creationId xmlns:a16="http://schemas.microsoft.com/office/drawing/2014/main" id="{8972A5F7-85CC-99F0-3928-BBAB94924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038" y="5578400"/>
            <a:ext cx="1491092" cy="1491092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F0ECB8C6-2551-E9F8-ACBC-114EC3EC7D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7334" y="6572422"/>
            <a:ext cx="1379878" cy="1379878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53DCB83-42C9-F365-DCE6-22B9018E3E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5777" y="5523789"/>
            <a:ext cx="1964330" cy="196433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D35DF6BA-A40A-2DE2-F23B-5A50877DFA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95536" y="5351617"/>
            <a:ext cx="1347290" cy="134729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F4F96360-B0C5-D73F-7924-355500CF653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043316" y="5887547"/>
            <a:ext cx="1803396" cy="1803396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0392EF65-67A7-A6E3-BEDF-1B36F66595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054991" y="4926642"/>
            <a:ext cx="2260756" cy="2260756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F679914A-B350-47FC-2973-0351A756EA5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760568" y="5956302"/>
            <a:ext cx="1803396" cy="1803396"/>
          </a:xfrm>
          <a:prstGeom prst="rect">
            <a:avLst/>
          </a:prstGeom>
        </p:spPr>
      </p:pic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0048A9C-665C-DC19-AA5F-E0994F5BB901}"/>
              </a:ext>
            </a:extLst>
          </p:cNvPr>
          <p:cNvCxnSpPr>
            <a:cxnSpLocks/>
          </p:cNvCxnSpPr>
          <p:nvPr/>
        </p:nvCxnSpPr>
        <p:spPr>
          <a:xfrm>
            <a:off x="9031049" y="5887547"/>
            <a:ext cx="1185613" cy="376640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5275BE2F-6D7C-804E-1FF1-F8DD6B6FA4DF}"/>
              </a:ext>
            </a:extLst>
          </p:cNvPr>
          <p:cNvCxnSpPr>
            <a:cxnSpLocks/>
          </p:cNvCxnSpPr>
          <p:nvPr/>
        </p:nvCxnSpPr>
        <p:spPr>
          <a:xfrm flipH="1">
            <a:off x="12193587" y="5539642"/>
            <a:ext cx="1400960" cy="396897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0" name="Image 39">
            <a:extLst>
              <a:ext uri="{FF2B5EF4-FFF2-40B4-BE49-F238E27FC236}">
                <a16:creationId xmlns:a16="http://schemas.microsoft.com/office/drawing/2014/main" id="{8DE9A851-D9EA-18E8-DFCD-4AF62C846B4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872" y="5657272"/>
            <a:ext cx="1820672" cy="1820672"/>
          </a:xfrm>
          <a:prstGeom prst="rect">
            <a:avLst/>
          </a:prstGeom>
        </p:spPr>
      </p:pic>
      <p:sp>
        <p:nvSpPr>
          <p:cNvPr id="41" name="Google Shape;86;g265447dce35_0_64">
            <a:extLst>
              <a:ext uri="{FF2B5EF4-FFF2-40B4-BE49-F238E27FC236}">
                <a16:creationId xmlns:a16="http://schemas.microsoft.com/office/drawing/2014/main" id="{C4308E8F-A88E-52B1-E056-E2A0388436FD}"/>
              </a:ext>
            </a:extLst>
          </p:cNvPr>
          <p:cNvSpPr/>
          <p:nvPr/>
        </p:nvSpPr>
        <p:spPr>
          <a:xfrm>
            <a:off x="1979442" y="1945290"/>
            <a:ext cx="13956664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fr-FR" sz="66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Les Langages populaires</a:t>
            </a:r>
            <a:endParaRPr sz="6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68564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265447dce35_0_96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7" y="0"/>
            <a:ext cx="2438704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265447dce35_0_96"/>
          <p:cNvSpPr/>
          <p:nvPr/>
        </p:nvSpPr>
        <p:spPr>
          <a:xfrm>
            <a:off x="23370921" y="10515600"/>
            <a:ext cx="10161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265447dce35_0_96"/>
          <p:cNvSpPr/>
          <p:nvPr/>
        </p:nvSpPr>
        <p:spPr>
          <a:xfrm>
            <a:off x="2934067" y="1384300"/>
            <a:ext cx="8129100" cy="112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B5642CE5-892B-06AD-F3B5-AA5E2151E226}"/>
              </a:ext>
            </a:extLst>
          </p:cNvPr>
          <p:cNvGrpSpPr/>
          <p:nvPr/>
        </p:nvGrpSpPr>
        <p:grpSpPr>
          <a:xfrm>
            <a:off x="901949" y="3709692"/>
            <a:ext cx="8129100" cy="1371600"/>
            <a:chOff x="2934067" y="9652000"/>
            <a:chExt cx="8129100" cy="1371600"/>
          </a:xfrm>
        </p:grpSpPr>
        <p:sp>
          <p:nvSpPr>
            <p:cNvPr id="122" name="Google Shape;122;g265447dce35_0_96"/>
            <p:cNvSpPr/>
            <p:nvPr/>
          </p:nvSpPr>
          <p:spPr>
            <a:xfrm>
              <a:off x="2934067" y="9652000"/>
              <a:ext cx="8129100" cy="1371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g265447dce35_0_96"/>
            <p:cNvSpPr/>
            <p:nvPr/>
          </p:nvSpPr>
          <p:spPr>
            <a:xfrm>
              <a:off x="3696162" y="9956800"/>
              <a:ext cx="6344654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 err="1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Contrôle</a:t>
              </a:r>
              <a:r>
                <a:rPr lang="en-US" sz="48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 de Version</a:t>
              </a:r>
              <a:endParaRPr sz="4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4" name="Google Shape;124;g265447dce35_0_96"/>
          <p:cNvSpPr/>
          <p:nvPr/>
        </p:nvSpPr>
        <p:spPr>
          <a:xfrm>
            <a:off x="2934067" y="11633200"/>
            <a:ext cx="81291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265447dce35_0_96"/>
          <p:cNvSpPr/>
          <p:nvPr/>
        </p:nvSpPr>
        <p:spPr>
          <a:xfrm>
            <a:off x="13323965" y="1384300"/>
            <a:ext cx="8129100" cy="112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C1DF6D29-3337-9647-B06A-75AD4238D20E}"/>
              </a:ext>
            </a:extLst>
          </p:cNvPr>
          <p:cNvGrpSpPr/>
          <p:nvPr/>
        </p:nvGrpSpPr>
        <p:grpSpPr>
          <a:xfrm>
            <a:off x="13780698" y="3554924"/>
            <a:ext cx="8129100" cy="1371600"/>
            <a:chOff x="13323965" y="9652000"/>
            <a:chExt cx="8129100" cy="1371600"/>
          </a:xfrm>
        </p:grpSpPr>
        <p:sp>
          <p:nvSpPr>
            <p:cNvPr id="128" name="Google Shape;128;g265447dce35_0_96"/>
            <p:cNvSpPr/>
            <p:nvPr/>
          </p:nvSpPr>
          <p:spPr>
            <a:xfrm>
              <a:off x="13323965" y="9652000"/>
              <a:ext cx="8129100" cy="1371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g265447dce35_0_96"/>
            <p:cNvSpPr/>
            <p:nvPr/>
          </p:nvSpPr>
          <p:spPr>
            <a:xfrm>
              <a:off x="14086061" y="9956800"/>
              <a:ext cx="6604952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CI / CD</a:t>
              </a:r>
              <a:endParaRPr sz="4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g265447dce35_0_96"/>
          <p:cNvSpPr/>
          <p:nvPr/>
        </p:nvSpPr>
        <p:spPr>
          <a:xfrm>
            <a:off x="13323965" y="11633200"/>
            <a:ext cx="81291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;g265447dce35_0_64">
            <a:extLst>
              <a:ext uri="{FF2B5EF4-FFF2-40B4-BE49-F238E27FC236}">
                <a16:creationId xmlns:a16="http://schemas.microsoft.com/office/drawing/2014/main" id="{60FC1C0A-85DB-585E-B331-EAE6E93706DD}"/>
              </a:ext>
            </a:extLst>
          </p:cNvPr>
          <p:cNvSpPr/>
          <p:nvPr/>
        </p:nvSpPr>
        <p:spPr>
          <a:xfrm>
            <a:off x="269290" y="580000"/>
            <a:ext cx="13956664" cy="1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fr-FR" sz="80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Les compétences techniques</a:t>
            </a:r>
            <a:endParaRPr sz="8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3E774DA1-B34A-8C98-7F5D-A13E2BADB070}"/>
              </a:ext>
            </a:extLst>
          </p:cNvPr>
          <p:cNvGrpSpPr/>
          <p:nvPr/>
        </p:nvGrpSpPr>
        <p:grpSpPr>
          <a:xfrm>
            <a:off x="752077" y="9378792"/>
            <a:ext cx="8129100" cy="1371600"/>
            <a:chOff x="13323965" y="9652000"/>
            <a:chExt cx="8129100" cy="1371600"/>
          </a:xfrm>
        </p:grpSpPr>
        <p:sp>
          <p:nvSpPr>
            <p:cNvPr id="8" name="Google Shape;128;g265447dce35_0_96">
              <a:extLst>
                <a:ext uri="{FF2B5EF4-FFF2-40B4-BE49-F238E27FC236}">
                  <a16:creationId xmlns:a16="http://schemas.microsoft.com/office/drawing/2014/main" id="{C2D2725D-3A10-8023-F10F-6E0BB12E4A57}"/>
                </a:ext>
              </a:extLst>
            </p:cNvPr>
            <p:cNvSpPr/>
            <p:nvPr/>
          </p:nvSpPr>
          <p:spPr>
            <a:xfrm>
              <a:off x="13323965" y="9652000"/>
              <a:ext cx="8129100" cy="1371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9;g265447dce35_0_96">
              <a:extLst>
                <a:ext uri="{FF2B5EF4-FFF2-40B4-BE49-F238E27FC236}">
                  <a16:creationId xmlns:a16="http://schemas.microsoft.com/office/drawing/2014/main" id="{008756AC-84CB-1133-6B28-B818556CDB10}"/>
                </a:ext>
              </a:extLst>
            </p:cNvPr>
            <p:cNvSpPr/>
            <p:nvPr/>
          </p:nvSpPr>
          <p:spPr>
            <a:xfrm>
              <a:off x="14086061" y="9956800"/>
              <a:ext cx="6604952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 err="1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Conteneurisation</a:t>
              </a:r>
              <a:endParaRPr sz="4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CEF7B8BF-81BE-AFE1-F405-80375053C6EF}"/>
              </a:ext>
            </a:extLst>
          </p:cNvPr>
          <p:cNvGrpSpPr/>
          <p:nvPr/>
        </p:nvGrpSpPr>
        <p:grpSpPr>
          <a:xfrm>
            <a:off x="13991930" y="9239397"/>
            <a:ext cx="8129100" cy="1371600"/>
            <a:chOff x="13323965" y="9652000"/>
            <a:chExt cx="8129100" cy="1371600"/>
          </a:xfrm>
        </p:grpSpPr>
        <p:sp>
          <p:nvSpPr>
            <p:cNvPr id="10" name="Google Shape;128;g265447dce35_0_96">
              <a:extLst>
                <a:ext uri="{FF2B5EF4-FFF2-40B4-BE49-F238E27FC236}">
                  <a16:creationId xmlns:a16="http://schemas.microsoft.com/office/drawing/2014/main" id="{564A5734-A001-5A42-5F7F-46EC982056EA}"/>
                </a:ext>
              </a:extLst>
            </p:cNvPr>
            <p:cNvSpPr/>
            <p:nvPr/>
          </p:nvSpPr>
          <p:spPr>
            <a:xfrm>
              <a:off x="13323965" y="9652000"/>
              <a:ext cx="8129100" cy="1371600"/>
            </a:xfrm>
            <a:prstGeom prst="rect">
              <a:avLst/>
            </a:prstGeom>
            <a:solidFill>
              <a:srgbClr val="FFFFFF"/>
            </a:solidFill>
            <a:ln w="50800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9;g265447dce35_0_96">
              <a:extLst>
                <a:ext uri="{FF2B5EF4-FFF2-40B4-BE49-F238E27FC236}">
                  <a16:creationId xmlns:a16="http://schemas.microsoft.com/office/drawing/2014/main" id="{6560A7BD-0B57-C0ED-00E1-E5DB635CCD13}"/>
                </a:ext>
              </a:extLst>
            </p:cNvPr>
            <p:cNvSpPr/>
            <p:nvPr/>
          </p:nvSpPr>
          <p:spPr>
            <a:xfrm>
              <a:off x="14086061" y="9956800"/>
              <a:ext cx="6604952" cy="9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E0E0E"/>
                </a:buClr>
                <a:buSzPts val="4800"/>
                <a:buFont typeface="Marcellus"/>
                <a:buNone/>
              </a:pPr>
              <a:r>
                <a:rPr lang="en-US" sz="4800" b="0" i="0" u="none" strike="noStrike" cap="none" dirty="0">
                  <a:solidFill>
                    <a:srgbClr val="0E0E0E"/>
                  </a:solidFill>
                  <a:latin typeface="Marcellus"/>
                  <a:ea typeface="Marcellus"/>
                  <a:cs typeface="Marcellus"/>
                  <a:sym typeface="Marcellus"/>
                </a:rPr>
                <a:t>Cloud</a:t>
              </a:r>
              <a:endParaRPr sz="4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" name="Image 12">
            <a:extLst>
              <a:ext uri="{FF2B5EF4-FFF2-40B4-BE49-F238E27FC236}">
                <a16:creationId xmlns:a16="http://schemas.microsoft.com/office/drawing/2014/main" id="{8F52B999-1D78-916A-D0EA-DF2DC2486A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2379" y="5238167"/>
            <a:ext cx="1844198" cy="184419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67B69BAB-2667-14A0-AF14-1E7C60C790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7020" y="6271548"/>
            <a:ext cx="1803396" cy="1803396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076E37F7-B399-921C-DC29-6A8E346DDD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5864" y="5512523"/>
            <a:ext cx="1883500" cy="188350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FBACEE1B-876E-FA00-711D-7F2A36D035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34334" y="5599910"/>
            <a:ext cx="2260756" cy="2260756"/>
          </a:xfrm>
          <a:prstGeom prst="rect">
            <a:avLst/>
          </a:prstGeom>
        </p:spPr>
      </p:pic>
      <p:pic>
        <p:nvPicPr>
          <p:cNvPr id="1026" name="Picture 2" descr="Checkout · Actions · GitHub Marketplace · GitHub">
            <a:extLst>
              <a:ext uri="{FF2B5EF4-FFF2-40B4-BE49-F238E27FC236}">
                <a16:creationId xmlns:a16="http://schemas.microsoft.com/office/drawing/2014/main" id="{8E008C79-B81E-6DCF-C29F-9384F0D98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2568" y="5520736"/>
            <a:ext cx="2419104" cy="2419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A9BF558E-5BEC-38A9-ECD4-EFC2A42A05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17322" y="10429973"/>
            <a:ext cx="2753616" cy="2753616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383B6094-9483-F569-D87C-531C25C5B49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54555" y="10910152"/>
            <a:ext cx="2264570" cy="2264570"/>
          </a:xfrm>
          <a:prstGeom prst="rect">
            <a:avLst/>
          </a:prstGeom>
        </p:spPr>
      </p:pic>
      <p:pic>
        <p:nvPicPr>
          <p:cNvPr id="1028" name="Picture 4" descr="Azure DevOps Blog">
            <a:extLst>
              <a:ext uri="{FF2B5EF4-FFF2-40B4-BE49-F238E27FC236}">
                <a16:creationId xmlns:a16="http://schemas.microsoft.com/office/drawing/2014/main" id="{673D7B24-B925-B71C-0F79-AEA420696A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5601" y="10958064"/>
            <a:ext cx="4646182" cy="243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>
            <a:extLst>
              <a:ext uri="{FF2B5EF4-FFF2-40B4-BE49-F238E27FC236}">
                <a16:creationId xmlns:a16="http://schemas.microsoft.com/office/drawing/2014/main" id="{857E601C-B18C-F3C1-19AD-10C2FCD83F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069170" y="12035544"/>
            <a:ext cx="1508520" cy="8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Google Shape;86;g265447dce35_0_64">
            <a:extLst>
              <a:ext uri="{FF2B5EF4-FFF2-40B4-BE49-F238E27FC236}">
                <a16:creationId xmlns:a16="http://schemas.microsoft.com/office/drawing/2014/main" id="{092926AE-822F-7A82-3C06-B315E3085E5F}"/>
              </a:ext>
            </a:extLst>
          </p:cNvPr>
          <p:cNvSpPr/>
          <p:nvPr/>
        </p:nvSpPr>
        <p:spPr>
          <a:xfrm>
            <a:off x="1514173" y="1806524"/>
            <a:ext cx="13956664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72727"/>
              </a:buClr>
              <a:buSzPts val="8000"/>
              <a:buFont typeface="Marcellus"/>
              <a:buNone/>
            </a:pPr>
            <a:r>
              <a:rPr lang="fr-FR" sz="6600" b="0" i="0" u="none" strike="noStrike" cap="none" dirty="0">
                <a:solidFill>
                  <a:srgbClr val="272727"/>
                </a:solidFill>
                <a:latin typeface="Marcellus"/>
                <a:ea typeface="Marcellus"/>
                <a:cs typeface="Marcellus"/>
                <a:sym typeface="Marcellus"/>
              </a:rPr>
              <a:t>Les outils indispensables</a:t>
            </a:r>
            <a:endParaRPr sz="6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11679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622</Words>
  <Application>Microsoft Office PowerPoint</Application>
  <PresentationFormat>Personnalisé</PresentationFormat>
  <Paragraphs>149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Marcellus</vt:lpstr>
      <vt:lpstr>Lato</vt:lpstr>
      <vt:lpstr>Arial</vt:lpstr>
      <vt:lpstr>Calibri</vt:lpstr>
      <vt:lpstr>Poppins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PptxGenJS</dc:creator>
  <cp:lastModifiedBy>Jean Marcel Avaika Nametissa</cp:lastModifiedBy>
  <cp:revision>60</cp:revision>
  <dcterms:created xsi:type="dcterms:W3CDTF">2024-01-09T10:49:58Z</dcterms:created>
  <dcterms:modified xsi:type="dcterms:W3CDTF">2024-11-23T09:47:04Z</dcterms:modified>
</cp:coreProperties>
</file>